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handoutMasterIdLst>
    <p:handoutMasterId r:id="rId28"/>
  </p:handoutMasterIdLst>
  <p:sldIdLst>
    <p:sldId id="256" r:id="rId4"/>
    <p:sldId id="311" r:id="rId6"/>
    <p:sldId id="307" r:id="rId7"/>
    <p:sldId id="259" r:id="rId8"/>
    <p:sldId id="288" r:id="rId9"/>
    <p:sldId id="312" r:id="rId10"/>
    <p:sldId id="313" r:id="rId11"/>
    <p:sldId id="262" r:id="rId12"/>
    <p:sldId id="314" r:id="rId13"/>
    <p:sldId id="261" r:id="rId14"/>
    <p:sldId id="290" r:id="rId15"/>
    <p:sldId id="268" r:id="rId16"/>
    <p:sldId id="291" r:id="rId17"/>
    <p:sldId id="273" r:id="rId18"/>
    <p:sldId id="275" r:id="rId19"/>
    <p:sldId id="265" r:id="rId20"/>
    <p:sldId id="282" r:id="rId21"/>
    <p:sldId id="274" r:id="rId22"/>
    <p:sldId id="292" r:id="rId23"/>
    <p:sldId id="267" r:id="rId24"/>
    <p:sldId id="293" r:id="rId25"/>
    <p:sldId id="266" r:id="rId26"/>
    <p:sldId id="308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86AB8-CE2B-437D-B247-1D7492900092}" type="doc">
      <dgm:prSet loTypeId="list" loCatId="list" qsTypeId="urn:microsoft.com/office/officeart/2005/8/quickstyle/simple1" qsCatId="simple" csTypeId="urn:microsoft.com/office/officeart/2005/8/colors/colorful1" csCatId="accent1" phldr="0"/>
      <dgm:spPr/>
    </dgm:pt>
    <dgm:pt modelId="{6CE3E4C2-268E-4618-B3EF-0D0CAABDC9CC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/>
          </a:r>
          <a:endParaRPr lang="zh-CN" altLang="en-US"/>
        </a:p>
      </dgm:t>
    </dgm:pt>
    <dgm:pt modelId="{08453653-370C-4F4C-B22D-B4A05A9ACCB0}" cxnId="{A8B9E116-543F-42DC-B996-044059D0063F}" type="parTrans">
      <dgm:prSet/>
      <dgm:spPr/>
    </dgm:pt>
    <dgm:pt modelId="{EDB536BA-108F-46C4-9FBC-8B920BCBF9E0}" cxnId="{A8B9E116-543F-42DC-B996-044059D0063F}" type="sibTrans">
      <dgm:prSet/>
      <dgm:spPr/>
    </dgm:pt>
    <dgm:pt modelId="{5FC67689-F0F0-46C8-B25E-0FFC1D3CEC09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/>
            <a:t/>
          </a:r>
          <a:endParaRPr lang="zh-CN" altLang="en-US" sz="4000"/>
        </a:p>
      </dgm:t>
    </dgm:pt>
    <dgm:pt modelId="{2F238837-BBB8-4679-AB60-77ABE886322A}" cxnId="{0F05DDE7-DFC7-42EA-9E29-FA8BAEEF4355}" type="parTrans">
      <dgm:prSet/>
      <dgm:spPr/>
    </dgm:pt>
    <dgm:pt modelId="{85F7ABD1-6887-4C07-B641-A21CADACAD08}" cxnId="{0F05DDE7-DFC7-42EA-9E29-FA8BAEEF4355}" type="sibTrans">
      <dgm:prSet/>
      <dgm:spPr/>
    </dgm:pt>
    <dgm:pt modelId="{3233AD9C-5A3B-4498-8EED-4E9E30BBD6B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/>
          </a:r>
          <a:endParaRPr lang="zh-CN" altLang="en-US"/>
        </a:p>
      </dgm:t>
    </dgm:pt>
    <dgm:pt modelId="{B0020B45-FC3D-4248-B0E2-80B50CAF7D91}" cxnId="{9117F825-BE94-42AD-8D46-18518D0CE667}" type="parTrans">
      <dgm:prSet/>
      <dgm:spPr/>
    </dgm:pt>
    <dgm:pt modelId="{19424A60-1A16-4140-BF60-69D1BCCEB283}" cxnId="{9117F825-BE94-42AD-8D46-18518D0CE667}" type="sibTrans">
      <dgm:prSet/>
      <dgm:spPr/>
    </dgm:pt>
    <dgm:pt modelId="{523FE743-2657-4FB3-9849-E79551DAB1B6}" type="pres">
      <dgm:prSet presAssocID="{87986AB8-CE2B-437D-B247-1D7492900092}" presName="Name0" presStyleCnt="0">
        <dgm:presLayoutVars>
          <dgm:dir/>
          <dgm:resizeHandles val="exact"/>
        </dgm:presLayoutVars>
      </dgm:prSet>
      <dgm:spPr/>
    </dgm:pt>
    <dgm:pt modelId="{960387AD-826E-41E3-8FC4-D1E72BC4E8D5}" type="pres">
      <dgm:prSet presAssocID="{87986AB8-CE2B-437D-B247-1D7492900092}" presName="fgShape" presStyleLbl="fgShp" presStyleIdx="0" presStyleCnt="1"/>
      <dgm:spPr/>
    </dgm:pt>
    <dgm:pt modelId="{CF0B136A-086D-4B3D-B4D2-7089D8D4472E}" type="pres">
      <dgm:prSet presAssocID="{87986AB8-CE2B-437D-B247-1D7492900092}" presName="linComp" presStyleCnt="0"/>
      <dgm:spPr/>
    </dgm:pt>
    <dgm:pt modelId="{DA91AC89-4E09-485E-8418-FC2DB88B9A77}" type="pres">
      <dgm:prSet presAssocID="{6CE3E4C2-268E-4618-B3EF-0D0CAABDC9CC}" presName="compNode" presStyleCnt="0"/>
      <dgm:spPr/>
    </dgm:pt>
    <dgm:pt modelId="{DB6C46E2-89FD-433D-9892-A957ECA1F70E}" type="pres">
      <dgm:prSet presAssocID="{6CE3E4C2-268E-4618-B3EF-0D0CAABDC9CC}" presName="bkgdShape" presStyleLbl="node1" presStyleIdx="0" presStyleCnt="3"/>
      <dgm:spPr/>
    </dgm:pt>
    <dgm:pt modelId="{5B800275-29D3-497B-A49D-2279870AFF6D}" type="pres">
      <dgm:prSet presAssocID="{6CE3E4C2-268E-4618-B3EF-0D0CAABDC9CC}" presName="nodeTx" presStyleCnt="0">
        <dgm:presLayoutVars>
          <dgm:bulletEnabled val="1"/>
        </dgm:presLayoutVars>
      </dgm:prSet>
      <dgm:spPr/>
    </dgm:pt>
    <dgm:pt modelId="{0FC7D2A3-4D17-4316-AF38-B89A74E54D32}" type="pres">
      <dgm:prSet presAssocID="{6CE3E4C2-268E-4618-B3EF-0D0CAABDC9CC}" presName="invisiNode" presStyleCnt="0"/>
      <dgm:spPr/>
    </dgm:pt>
    <dgm:pt modelId="{34C4D57C-2D9C-46C5-9165-35089BD2A3CE}" type="pres">
      <dgm:prSet presAssocID="{6CE3E4C2-268E-4618-B3EF-0D0CAABDC9CC}" presName="imagNode" presStyleLbl="fgImgPlac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90C17EF-4BB5-4C06-BDA9-36C3CDE16289}" type="pres">
      <dgm:prSet presAssocID="{EDB536BA-108F-46C4-9FBC-8B920BCBF9E0}" presName="sibTrans" presStyleCnt="0"/>
      <dgm:spPr/>
    </dgm:pt>
    <dgm:pt modelId="{9B73191B-537D-4142-AB4F-64304604CCDB}" type="pres">
      <dgm:prSet presAssocID="{5FC67689-F0F0-46C8-B25E-0FFC1D3CEC09}" presName="compNode" presStyleCnt="0"/>
      <dgm:spPr/>
    </dgm:pt>
    <dgm:pt modelId="{FE345B2C-80C6-4694-BA1E-DCBA70F59951}" type="pres">
      <dgm:prSet presAssocID="{5FC67689-F0F0-46C8-B25E-0FFC1D3CEC09}" presName="bkgdShape" presStyleLbl="node1" presStyleIdx="1" presStyleCnt="3"/>
      <dgm:spPr/>
    </dgm:pt>
    <dgm:pt modelId="{BEB71E5B-8123-4D6F-A301-3929FB174526}" type="pres">
      <dgm:prSet presAssocID="{5FC67689-F0F0-46C8-B25E-0FFC1D3CEC09}" presName="nodeTx" presStyleCnt="0">
        <dgm:presLayoutVars>
          <dgm:bulletEnabled val="1"/>
        </dgm:presLayoutVars>
      </dgm:prSet>
      <dgm:spPr/>
    </dgm:pt>
    <dgm:pt modelId="{A2D820F5-38EB-4922-8875-5EC5D39E2E19}" type="pres">
      <dgm:prSet presAssocID="{5FC67689-F0F0-46C8-B25E-0FFC1D3CEC09}" presName="invisiNode" presStyleCnt="0"/>
      <dgm:spPr/>
    </dgm:pt>
    <dgm:pt modelId="{78C78F91-F63C-43B6-B4C3-8EC6FEB9C986}" type="pres">
      <dgm:prSet presAssocID="{5FC67689-F0F0-46C8-B25E-0FFC1D3CEC09}" presName="imagNode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117F7FB2-AAEF-4146-A62C-74F974C512BA}" type="pres">
      <dgm:prSet presAssocID="{85F7ABD1-6887-4C07-B641-A21CADACAD08}" presName="sibTrans" presStyleCnt="0"/>
      <dgm:spPr/>
    </dgm:pt>
    <dgm:pt modelId="{3F6D32DF-A9D1-493E-B242-E9D92BDB3F81}" type="pres">
      <dgm:prSet presAssocID="{3233AD9C-5A3B-4498-8EED-4E9E30BBD6BD}" presName="compNode" presStyleCnt="0"/>
      <dgm:spPr/>
    </dgm:pt>
    <dgm:pt modelId="{E29438BD-0CFB-46C3-93A0-B9DEF5EC2BDA}" type="pres">
      <dgm:prSet presAssocID="{3233AD9C-5A3B-4498-8EED-4E9E30BBD6BD}" presName="bkgdShape" presStyleLbl="node1" presStyleIdx="2" presStyleCnt="3"/>
      <dgm:spPr/>
    </dgm:pt>
    <dgm:pt modelId="{599E7A11-0926-4C7B-A8F2-4CAE95D8C713}" type="pres">
      <dgm:prSet presAssocID="{3233AD9C-5A3B-4498-8EED-4E9E30BBD6BD}" presName="nodeTx" presStyleCnt="0">
        <dgm:presLayoutVars>
          <dgm:bulletEnabled val="1"/>
        </dgm:presLayoutVars>
      </dgm:prSet>
      <dgm:spPr/>
    </dgm:pt>
    <dgm:pt modelId="{C46648A1-2692-4A84-ABF2-888E56A643EB}" type="pres">
      <dgm:prSet presAssocID="{3233AD9C-5A3B-4498-8EED-4E9E30BBD6BD}" presName="invisiNode" presStyleCnt="0"/>
      <dgm:spPr/>
    </dgm:pt>
    <dgm:pt modelId="{CE96911A-9ECA-48D8-9FCD-DD0ACED698C2}" type="pres">
      <dgm:prSet presAssocID="{3233AD9C-5A3B-4498-8EED-4E9E30BBD6BD}" presName="imagNode" presStyleLbl="f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8B9E116-543F-42DC-B996-044059D0063F}" srcId="{87986AB8-CE2B-437D-B247-1D7492900092}" destId="{6CE3E4C2-268E-4618-B3EF-0D0CAABDC9CC}" srcOrd="0" destOrd="0" parTransId="{08453653-370C-4F4C-B22D-B4A05A9ACCB0}" sibTransId="{EDB536BA-108F-46C4-9FBC-8B920BCBF9E0}"/>
    <dgm:cxn modelId="{0F05DDE7-DFC7-42EA-9E29-FA8BAEEF4355}" srcId="{87986AB8-CE2B-437D-B247-1D7492900092}" destId="{5FC67689-F0F0-46C8-B25E-0FFC1D3CEC09}" srcOrd="1" destOrd="0" parTransId="{2F238837-BBB8-4679-AB60-77ABE886322A}" sibTransId="{85F7ABD1-6887-4C07-B641-A21CADACAD08}"/>
    <dgm:cxn modelId="{9117F825-BE94-42AD-8D46-18518D0CE667}" srcId="{87986AB8-CE2B-437D-B247-1D7492900092}" destId="{3233AD9C-5A3B-4498-8EED-4E9E30BBD6BD}" srcOrd="2" destOrd="0" parTransId="{B0020B45-FC3D-4248-B0E2-80B50CAF7D91}" sibTransId="{19424A60-1A16-4140-BF60-69D1BCCEB283}"/>
    <dgm:cxn modelId="{570AEFBA-B6BF-46C5-8215-424F220E9912}" type="presOf" srcId="{87986AB8-CE2B-437D-B247-1D7492900092}" destId="{523FE743-2657-4FB3-9849-E79551DAB1B6}" srcOrd="0" destOrd="0" presId="urn:microsoft.com/office/officeart/2005/8/layout/hList7"/>
    <dgm:cxn modelId="{727EA083-FE49-4A54-B643-D01D88A7A989}" type="presParOf" srcId="{523FE743-2657-4FB3-9849-E79551DAB1B6}" destId="{960387AD-826E-41E3-8FC4-D1E72BC4E8D5}" srcOrd="0" destOrd="0" presId="urn:microsoft.com/office/officeart/2005/8/layout/hList7"/>
    <dgm:cxn modelId="{F6AB4D22-E3D9-4CCA-A465-3A4FFC5C1865}" type="presParOf" srcId="{523FE743-2657-4FB3-9849-E79551DAB1B6}" destId="{CF0B136A-086D-4B3D-B4D2-7089D8D4472E}" srcOrd="1" destOrd="0" presId="urn:microsoft.com/office/officeart/2005/8/layout/hList7"/>
    <dgm:cxn modelId="{FA5526FC-EE8F-4912-804F-5ECD070D4DE0}" type="presParOf" srcId="{CF0B136A-086D-4B3D-B4D2-7089D8D4472E}" destId="{DA91AC89-4E09-485E-8418-FC2DB88B9A77}" srcOrd="0" destOrd="1" presId="urn:microsoft.com/office/officeart/2005/8/layout/hList7"/>
    <dgm:cxn modelId="{93C341A4-B034-4D97-8A4F-226C47BFB950}" type="presParOf" srcId="{DA91AC89-4E09-485E-8418-FC2DB88B9A77}" destId="{DB6C46E2-89FD-433D-9892-A957ECA1F70E}" srcOrd="0" destOrd="0" presId="urn:microsoft.com/office/officeart/2005/8/layout/hList7"/>
    <dgm:cxn modelId="{F8741D49-7D68-4026-8A29-43388DCD9760}" type="presOf" srcId="{6CE3E4C2-268E-4618-B3EF-0D0CAABDC9CC}" destId="{DB6C46E2-89FD-433D-9892-A957ECA1F70E}" srcOrd="0" destOrd="0" presId="urn:microsoft.com/office/officeart/2005/8/layout/hList7"/>
    <dgm:cxn modelId="{9A7E3B51-D0D1-4EC7-83B0-9D29632A5866}" type="presParOf" srcId="{DA91AC89-4E09-485E-8418-FC2DB88B9A77}" destId="{5B800275-29D3-497B-A49D-2279870AFF6D}" srcOrd="1" destOrd="0" presId="urn:microsoft.com/office/officeart/2005/8/layout/hList7"/>
    <dgm:cxn modelId="{771E1B2E-AEB2-46EB-9AC3-558A0F504C62}" type="presOf" srcId="{6CE3E4C2-268E-4618-B3EF-0D0CAABDC9CC}" destId="{5B800275-29D3-497B-A49D-2279870AFF6D}" srcOrd="1" destOrd="0" presId="urn:microsoft.com/office/officeart/2005/8/layout/hList7"/>
    <dgm:cxn modelId="{A2C93750-6E5F-4F34-8A03-BA9775C7B336}" type="presParOf" srcId="{DA91AC89-4E09-485E-8418-FC2DB88B9A77}" destId="{0FC7D2A3-4D17-4316-AF38-B89A74E54D32}" srcOrd="2" destOrd="0" presId="urn:microsoft.com/office/officeart/2005/8/layout/hList7"/>
    <dgm:cxn modelId="{01140E23-901A-495C-BB4F-355F9AFC961D}" type="presParOf" srcId="{DA91AC89-4E09-485E-8418-FC2DB88B9A77}" destId="{34C4D57C-2D9C-46C5-9165-35089BD2A3CE}" srcOrd="3" destOrd="0" presId="urn:microsoft.com/office/officeart/2005/8/layout/hList7"/>
    <dgm:cxn modelId="{7DDE54DE-23CD-455E-BA73-96DBA0073BA1}" type="presParOf" srcId="{CF0B136A-086D-4B3D-B4D2-7089D8D4472E}" destId="{990C17EF-4BB5-4C06-BDA9-36C3CDE16289}" srcOrd="1" destOrd="1" presId="urn:microsoft.com/office/officeart/2005/8/layout/hList7"/>
    <dgm:cxn modelId="{4C50A67D-D756-4521-AAED-42E2A7265578}" type="presOf" srcId="{EDB536BA-108F-46C4-9FBC-8B920BCBF9E0}" destId="{990C17EF-4BB5-4C06-BDA9-36C3CDE16289}" srcOrd="0" destOrd="0" presId="urn:microsoft.com/office/officeart/2005/8/layout/hList7"/>
    <dgm:cxn modelId="{3E404C7B-EFCD-4962-BE54-5F0ABE35C0BB}" type="presParOf" srcId="{CF0B136A-086D-4B3D-B4D2-7089D8D4472E}" destId="{9B73191B-537D-4142-AB4F-64304604CCDB}" srcOrd="2" destOrd="1" presId="urn:microsoft.com/office/officeart/2005/8/layout/hList7"/>
    <dgm:cxn modelId="{2C77AE44-F4A4-47E8-ABEF-5CD8B3E0DAB7}" type="presParOf" srcId="{9B73191B-537D-4142-AB4F-64304604CCDB}" destId="{FE345B2C-80C6-4694-BA1E-DCBA70F59951}" srcOrd="0" destOrd="2" presId="urn:microsoft.com/office/officeart/2005/8/layout/hList7"/>
    <dgm:cxn modelId="{8648A927-1312-46A8-AE8F-B0F881C9E429}" type="presOf" srcId="{5FC67689-F0F0-46C8-B25E-0FFC1D3CEC09}" destId="{FE345B2C-80C6-4694-BA1E-DCBA70F59951}" srcOrd="0" destOrd="0" presId="urn:microsoft.com/office/officeart/2005/8/layout/hList7"/>
    <dgm:cxn modelId="{EAEC3D90-41FC-4239-9F5B-20116D02BD3A}" type="presParOf" srcId="{9B73191B-537D-4142-AB4F-64304604CCDB}" destId="{BEB71E5B-8123-4D6F-A301-3929FB174526}" srcOrd="1" destOrd="2" presId="urn:microsoft.com/office/officeart/2005/8/layout/hList7"/>
    <dgm:cxn modelId="{F37F04CB-1444-4404-9072-95AD1F937B7B}" type="presOf" srcId="{5FC67689-F0F0-46C8-B25E-0FFC1D3CEC09}" destId="{BEB71E5B-8123-4D6F-A301-3929FB174526}" srcOrd="1" destOrd="0" presId="urn:microsoft.com/office/officeart/2005/8/layout/hList7"/>
    <dgm:cxn modelId="{4EAC44F0-B151-4078-905A-80544E895DD3}" type="presParOf" srcId="{9B73191B-537D-4142-AB4F-64304604CCDB}" destId="{A2D820F5-38EB-4922-8875-5EC5D39E2E19}" srcOrd="2" destOrd="2" presId="urn:microsoft.com/office/officeart/2005/8/layout/hList7"/>
    <dgm:cxn modelId="{69FF9703-F62D-4592-8A28-6B4C4C3BD23A}" type="presParOf" srcId="{9B73191B-537D-4142-AB4F-64304604CCDB}" destId="{78C78F91-F63C-43B6-B4C3-8EC6FEB9C986}" srcOrd="3" destOrd="2" presId="urn:microsoft.com/office/officeart/2005/8/layout/hList7"/>
    <dgm:cxn modelId="{F93EA5E7-DC6E-4144-A03E-C4342E8EF930}" type="presParOf" srcId="{CF0B136A-086D-4B3D-B4D2-7089D8D4472E}" destId="{117F7FB2-AAEF-4146-A62C-74F974C512BA}" srcOrd="3" destOrd="1" presId="urn:microsoft.com/office/officeart/2005/8/layout/hList7"/>
    <dgm:cxn modelId="{61DB3613-DD95-4D5A-93D3-3185339050F3}" type="presOf" srcId="{85F7ABD1-6887-4C07-B641-A21CADACAD08}" destId="{117F7FB2-AAEF-4146-A62C-74F974C512BA}" srcOrd="0" destOrd="0" presId="urn:microsoft.com/office/officeart/2005/8/layout/hList7"/>
    <dgm:cxn modelId="{ADFE6BC0-1BBD-4939-883D-A3D9B0443754}" type="presParOf" srcId="{CF0B136A-086D-4B3D-B4D2-7089D8D4472E}" destId="{3F6D32DF-A9D1-493E-B242-E9D92BDB3F81}" srcOrd="4" destOrd="1" presId="urn:microsoft.com/office/officeart/2005/8/layout/hList7"/>
    <dgm:cxn modelId="{BB673D48-6763-4476-AF6F-D5B7601009F2}" type="presParOf" srcId="{3F6D32DF-A9D1-493E-B242-E9D92BDB3F81}" destId="{E29438BD-0CFB-46C3-93A0-B9DEF5EC2BDA}" srcOrd="0" destOrd="4" presId="urn:microsoft.com/office/officeart/2005/8/layout/hList7"/>
    <dgm:cxn modelId="{CE8E10B0-A9FC-43A2-9A93-F16751E54839}" type="presOf" srcId="{3233AD9C-5A3B-4498-8EED-4E9E30BBD6BD}" destId="{E29438BD-0CFB-46C3-93A0-B9DEF5EC2BDA}" srcOrd="0" destOrd="0" presId="urn:microsoft.com/office/officeart/2005/8/layout/hList7"/>
    <dgm:cxn modelId="{EC93B865-70C0-49D2-9B6D-A27ABA472EFF}" type="presParOf" srcId="{3F6D32DF-A9D1-493E-B242-E9D92BDB3F81}" destId="{599E7A11-0926-4C7B-A8F2-4CAE95D8C713}" srcOrd="1" destOrd="4" presId="urn:microsoft.com/office/officeart/2005/8/layout/hList7"/>
    <dgm:cxn modelId="{EFE217E7-770F-4D2F-9B04-CBF3D95DD530}" type="presOf" srcId="{3233AD9C-5A3B-4498-8EED-4E9E30BBD6BD}" destId="{599E7A11-0926-4C7B-A8F2-4CAE95D8C713}" srcOrd="1" destOrd="0" presId="urn:microsoft.com/office/officeart/2005/8/layout/hList7"/>
    <dgm:cxn modelId="{F0543B0C-1AE6-4337-9DE9-EFF6C18A6BB3}" type="presParOf" srcId="{3F6D32DF-A9D1-493E-B242-E9D92BDB3F81}" destId="{C46648A1-2692-4A84-ABF2-888E56A643EB}" srcOrd="2" destOrd="4" presId="urn:microsoft.com/office/officeart/2005/8/layout/hList7"/>
    <dgm:cxn modelId="{CD822534-A336-44D9-8E00-2795FD0C8B61}" type="presParOf" srcId="{3F6D32DF-A9D1-493E-B242-E9D92BDB3F81}" destId="{CE96911A-9ECA-48D8-9FCD-DD0ACED698C2}" srcOrd="3" destOrd="4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637020" cy="4933950"/>
        <a:chOff x="0" y="0"/>
        <a:chExt cx="6637020" cy="4933950"/>
      </a:xfrm>
    </dsp:grpSpPr>
    <dsp:sp modelId="{DB6C46E2-89FD-433D-9892-A957ECA1F70E}">
      <dsp:nvSpPr>
        <dsp:cNvPr id="4" name="圆角矩形 3"/>
        <dsp:cNvSpPr/>
      </dsp:nvSpPr>
      <dsp:spPr bwMode="white">
        <a:xfrm>
          <a:off x="0" y="0"/>
          <a:ext cx="2168961" cy="493395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0" tIns="177800" rIns="177800" bIns="1778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ym typeface="+mn-ea"/>
            </a:rPr>
            <a:t>整体提升办学水平、人才培养质量和就业质量</a:t>
          </a:r>
          <a:endParaRPr lang="zh-CN" altLang="en-US"/>
        </a:p>
      </dsp:txBody>
      <dsp:txXfrm>
        <a:off x="0" y="0"/>
        <a:ext cx="2168961" cy="4933950"/>
      </dsp:txXfrm>
    </dsp:sp>
    <dsp:sp modelId="{34C4D57C-2D9C-46C5-9165-35089BD2A3CE}">
      <dsp:nvSpPr>
        <dsp:cNvPr id="6" name="椭圆 5"/>
        <dsp:cNvSpPr/>
      </dsp:nvSpPr>
      <dsp:spPr bwMode="white">
        <a:xfrm>
          <a:off x="262978" y="296037"/>
          <a:ext cx="1643005" cy="1643005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</a:schemeClr>
        </a:fillRef>
        <a:effectRef idx="0">
          <a:scrgbClr r="0" g="0" b="0"/>
        </a:effectRef>
        <a:fontRef idx="minor"/>
      </dsp:style>
      <dsp:txXfrm>
        <a:off x="262978" y="296037"/>
        <a:ext cx="1643005" cy="1643005"/>
      </dsp:txXfrm>
    </dsp:sp>
    <dsp:sp modelId="{FE345B2C-80C6-4694-BA1E-DCBA70F59951}">
      <dsp:nvSpPr>
        <dsp:cNvPr id="8" name="圆角矩形 7"/>
        <dsp:cNvSpPr/>
      </dsp:nvSpPr>
      <dsp:spPr bwMode="white">
        <a:xfrm>
          <a:off x="2234030" y="0"/>
          <a:ext cx="2168961" cy="493395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84480" tIns="284480" rIns="284480" bIns="28448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/>
            <a:t>管理</a:t>
          </a:r>
          <a:endParaRPr lang="zh-CN" altLang="en-US" sz="400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/>
            <a:t>服务</a:t>
          </a:r>
          <a:endParaRPr lang="zh-CN" altLang="en-US" sz="4000"/>
        </a:p>
      </dsp:txBody>
      <dsp:txXfrm>
        <a:off x="2234030" y="0"/>
        <a:ext cx="2168961" cy="4933950"/>
      </dsp:txXfrm>
    </dsp:sp>
    <dsp:sp modelId="{78C78F91-F63C-43B6-B4C3-8EC6FEB9C986}">
      <dsp:nvSpPr>
        <dsp:cNvPr id="10" name="椭圆 9"/>
        <dsp:cNvSpPr/>
      </dsp:nvSpPr>
      <dsp:spPr bwMode="white">
        <a:xfrm>
          <a:off x="2497007" y="296037"/>
          <a:ext cx="1643005" cy="1643005"/>
        </a:xfrm>
        <a:prstGeom prst="ellipse">
          <a:avLst/>
        </a:prstGeom>
        <a:blipFill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3">
            <a:tint val="50000"/>
          </a:schemeClr>
        </a:fillRef>
        <a:effectRef idx="0">
          <a:scrgbClr r="0" g="0" b="0"/>
        </a:effectRef>
        <a:fontRef idx="minor"/>
      </dsp:style>
      <dsp:txXfrm>
        <a:off x="2497007" y="296037"/>
        <a:ext cx="1643005" cy="1643005"/>
      </dsp:txXfrm>
    </dsp:sp>
    <dsp:sp modelId="{E29438BD-0CFB-46C3-93A0-B9DEF5EC2BDA}">
      <dsp:nvSpPr>
        <dsp:cNvPr id="12" name="圆角矩形 11"/>
        <dsp:cNvSpPr/>
      </dsp:nvSpPr>
      <dsp:spPr bwMode="white">
        <a:xfrm>
          <a:off x="4468059" y="0"/>
          <a:ext cx="2168961" cy="493395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0" tIns="177800" rIns="177800" bIns="1778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育人</a:t>
          </a:r>
          <a:r>
            <a:rPr lang="zh-CN" altLang="en-US"/>
            <a:t>效果</a:t>
          </a:r>
          <a:r>
            <a:rPr lang="zh-CN" altLang="en-US"/>
            <a:t>满意度</a:t>
          </a:r>
          <a:endParaRPr lang="zh-CN" altLang="en-US"/>
        </a:p>
      </dsp:txBody>
      <dsp:txXfrm>
        <a:off x="4468059" y="0"/>
        <a:ext cx="2168961" cy="4933950"/>
      </dsp:txXfrm>
    </dsp:sp>
    <dsp:sp modelId="{CE96911A-9ECA-48D8-9FCD-DD0ACED698C2}">
      <dsp:nvSpPr>
        <dsp:cNvPr id="14" name="椭圆 13"/>
        <dsp:cNvSpPr/>
      </dsp:nvSpPr>
      <dsp:spPr bwMode="white">
        <a:xfrm>
          <a:off x="4731037" y="296037"/>
          <a:ext cx="1643005" cy="1643005"/>
        </a:xfrm>
        <a:prstGeom prst="ellipse">
          <a:avLst/>
        </a:prstGeom>
        <a:blipFill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4">
            <a:tint val="50000"/>
          </a:schemeClr>
        </a:fillRef>
        <a:effectRef idx="0">
          <a:scrgbClr r="0" g="0" b="0"/>
        </a:effectRef>
        <a:fontRef idx="minor"/>
      </dsp:style>
      <dsp:txXfrm>
        <a:off x="4731037" y="296037"/>
        <a:ext cx="1643005" cy="1643005"/>
      </dsp:txXfrm>
    </dsp:sp>
    <dsp:sp modelId="{960387AD-826E-41E3-8FC4-D1E72BC4E8D5}">
      <dsp:nvSpPr>
        <dsp:cNvPr id="3" name="左右箭头 2"/>
        <dsp:cNvSpPr/>
      </dsp:nvSpPr>
      <dsp:spPr bwMode="white">
        <a:xfrm>
          <a:off x="265481" y="3947160"/>
          <a:ext cx="6106058" cy="740093"/>
        </a:xfrm>
        <a:prstGeom prst="leftRightArrow">
          <a:avLst/>
        </a:prstGeom>
      </dsp:spPr>
      <dsp:style>
        <a:lnRef idx="2">
          <a:schemeClr val="lt1"/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265481" y="3947160"/>
        <a:ext cx="6106058" cy="740093"/>
      </dsp:txXfrm>
    </dsp:sp>
    <dsp:sp modelId="{0FC7D2A3-4D17-4316-AF38-B89A74E54D32}">
      <dsp:nvSpPr>
        <dsp:cNvPr id="5" name="圆角矩形 4" hidden="1"/>
        <dsp:cNvSpPr/>
      </dsp:nvSpPr>
      <dsp:spPr>
        <a:xfrm>
          <a:off x="1073636" y="0"/>
          <a:ext cx="21690" cy="296037"/>
        </a:xfrm>
        <a:prstGeom prst="roundRect">
          <a:avLst>
            <a:gd name="adj" fmla="val 10000"/>
          </a:avLst>
        </a:prstGeom>
      </dsp:spPr>
      <dsp:txXfrm>
        <a:off x="1073636" y="0"/>
        <a:ext cx="21690" cy="296037"/>
      </dsp:txXfrm>
    </dsp:sp>
    <dsp:sp modelId="{990C17EF-4BB5-4C06-BDA9-36C3CDE16289}">
      <dsp:nvSpPr>
        <dsp:cNvPr id="7" name="矩形 6" hidden="1"/>
        <dsp:cNvSpPr/>
      </dsp:nvSpPr>
      <dsp:spPr>
        <a:xfrm>
          <a:off x="2168961" y="2466975"/>
          <a:ext cx="65069" cy="0"/>
        </a:xfrm>
        <a:prstGeom prst="rect">
          <a:avLst/>
        </a:prstGeom>
      </dsp:spPr>
      <dsp:txXfrm>
        <a:off x="2168961" y="2466975"/>
        <a:ext cx="65069" cy="0"/>
      </dsp:txXfrm>
    </dsp:sp>
    <dsp:sp modelId="{A2D820F5-38EB-4922-8875-5EC5D39E2E19}">
      <dsp:nvSpPr>
        <dsp:cNvPr id="9" name="圆角矩形 8" hidden="1"/>
        <dsp:cNvSpPr/>
      </dsp:nvSpPr>
      <dsp:spPr>
        <a:xfrm>
          <a:off x="3307665" y="0"/>
          <a:ext cx="21690" cy="296037"/>
        </a:xfrm>
        <a:prstGeom prst="roundRect">
          <a:avLst>
            <a:gd name="adj" fmla="val 10000"/>
          </a:avLst>
        </a:prstGeom>
      </dsp:spPr>
      <dsp:txXfrm>
        <a:off x="3307665" y="0"/>
        <a:ext cx="21690" cy="296037"/>
      </dsp:txXfrm>
    </dsp:sp>
    <dsp:sp modelId="{117F7FB2-AAEF-4146-A62C-74F974C512BA}">
      <dsp:nvSpPr>
        <dsp:cNvPr id="11" name="矩形 10" hidden="1"/>
        <dsp:cNvSpPr/>
      </dsp:nvSpPr>
      <dsp:spPr>
        <a:xfrm>
          <a:off x="4402990" y="2466975"/>
          <a:ext cx="65069" cy="0"/>
        </a:xfrm>
        <a:prstGeom prst="rect">
          <a:avLst/>
        </a:prstGeom>
      </dsp:spPr>
      <dsp:txXfrm>
        <a:off x="4402990" y="2466975"/>
        <a:ext cx="65069" cy="0"/>
      </dsp:txXfrm>
    </dsp:sp>
    <dsp:sp modelId="{C46648A1-2692-4A84-ABF2-888E56A643EB}">
      <dsp:nvSpPr>
        <dsp:cNvPr id="13" name="圆角矩形 12" hidden="1"/>
        <dsp:cNvSpPr/>
      </dsp:nvSpPr>
      <dsp:spPr>
        <a:xfrm>
          <a:off x="5541695" y="0"/>
          <a:ext cx="21690" cy="296037"/>
        </a:xfrm>
        <a:prstGeom prst="roundRect">
          <a:avLst>
            <a:gd name="adj" fmla="val 10000"/>
          </a:avLst>
        </a:prstGeom>
      </dsp:spPr>
      <dsp:txXfrm>
        <a:off x="5541695" y="0"/>
        <a:ext cx="21690" cy="296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fld id="{1AC49D05-6128-4D0D-A32A-06A5E73B386C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096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6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fld id="{5849F42C-2DAE-424C-A4B8-3140182C3E9F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C:/Users/Administrator/Desktop/file:/C:/Users/D69LXP2/Desktop/20191217/picb/9/subjec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C:/Users/Administrator/Desktop/file:/C:/Users/D69LXP2/Desktop/20191217/picb/9/subjec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image" Target="C:/Users/Administrator/Desktop/file:/C:/Users/D69LXP2/Desktop/20191217/picb/9/subjec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C:/Users/Administrator/Desktop/file:/C:/Users/D69LXP2/Desktop/400px_tools/pic_temp/whole_pic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image" Target="C:/Users/Administrator/Desktop/file:/C:/Users/D69LXP2/Desktop/20191217/picb/9/subjec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C:/Users/Administrator/Desktop/file:/C:/Users/D69LXP2/Desktop/400px_tools/pic_temp/whole_pic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C:/Users/Administrator/Desktop/file:/C:/Users/D69LXP2/Desktop/400px_tools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4" descr="D:/电脑桌面文件/file:/C:/Users/D69LXP2/Desktop/20191217/picb/9/subject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1377950"/>
            <a:ext cx="5486400" cy="410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654800" y="4084955"/>
            <a:ext cx="4775200" cy="456565"/>
          </a:xfrm>
        </p:spPr>
        <p:txBody>
          <a:bodyPr vert="horz" wrap="square" lIns="90000" tIns="0" rIns="90000" bIns="468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604319" y="2984818"/>
            <a:ext cx="4825365" cy="970915"/>
          </a:xfrm>
        </p:spPr>
        <p:txBody>
          <a:bodyPr vert="horz" wrap="square" lIns="90000" tIns="46800" rIns="9000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7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5" descr="D:/电脑桌面文件/file:/C:/Users/D69LXP2/Desktop/20191217/picb/9/subject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0" y="1377950"/>
            <a:ext cx="5486400" cy="410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889000" y="4286885"/>
            <a:ext cx="4572000" cy="554990"/>
          </a:xfrm>
        </p:spPr>
        <p:txBody>
          <a:bodyPr vert="horz" wrap="square" lIns="90000" tIns="0" rIns="90000" bIns="4680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888982" y="2910522"/>
            <a:ext cx="4572036" cy="1172210"/>
          </a:xfrm>
        </p:spPr>
        <p:txBody>
          <a:bodyPr vert="horz" wrap="square" lIns="90000" tIns="46800" rIns="9000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6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8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10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10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5484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0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303213"/>
            <a:ext cx="12192000" cy="65484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13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5484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8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4" descr="D:/电脑桌面文件/file:/C:/Users/D69LXP2/Desktop/20191217/picb/9/subject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1377950"/>
            <a:ext cx="5486400" cy="410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654800" y="4084955"/>
            <a:ext cx="4775200" cy="456565"/>
          </a:xfrm>
        </p:spPr>
        <p:txBody>
          <a:bodyPr vert="horz" wrap="square" lIns="90000" tIns="0" rIns="90000" bIns="468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604319" y="2984818"/>
            <a:ext cx="4825365" cy="970915"/>
          </a:xfrm>
        </p:spPr>
        <p:txBody>
          <a:bodyPr vert="horz" wrap="square" lIns="90000" tIns="46800" rIns="9000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7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7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7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6"/>
            </p:custDataLst>
          </p:nvPr>
        </p:nvCxnSpPr>
        <p:spPr>
          <a:xfrm>
            <a:off x="5114925" y="4522788"/>
            <a:ext cx="19621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3212149" y="3588385"/>
            <a:ext cx="5767705" cy="835660"/>
          </a:xfrm>
        </p:spPr>
        <p:txBody>
          <a:bodyPr vert="horz" wrap="square" lIns="90000" tIns="46800" rIns="90000" bIns="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44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3212465" y="4628515"/>
            <a:ext cx="5767705" cy="440055"/>
          </a:xfrm>
        </p:spPr>
        <p:txBody>
          <a:bodyPr vert="horz" wrap="square" lIns="90000" tIns="46800" rIns="90000" bIns="468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8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10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7" descr="D:/电脑桌面文件/file:/C:/Users/D69LXP2/Desktop/400px_tools/pic_temp/whole_pic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6" name="任意多边形: 形状 5"/>
          <p:cNvSpPr/>
          <p:nvPr userDrawn="1">
            <p:custDataLst>
              <p:tags r:id="rId6"/>
            </p:custDataLst>
          </p:nvPr>
        </p:nvSpPr>
        <p:spPr>
          <a:xfrm flipH="1">
            <a:off x="2922588" y="0"/>
            <a:ext cx="9280525" cy="6858000"/>
          </a:xfrm>
          <a:custGeom>
            <a:avLst/>
            <a:gdLst>
              <a:gd name="connsiteX0" fmla="*/ 0 w 9281536"/>
              <a:gd name="connsiteY0" fmla="*/ 0 h 6858000"/>
              <a:gd name="connsiteX1" fmla="*/ 7567200 w 9281536"/>
              <a:gd name="connsiteY1" fmla="*/ 0 h 6858000"/>
              <a:gd name="connsiteX2" fmla="*/ 9281536 w 9281536"/>
              <a:gd name="connsiteY2" fmla="*/ 6858000 h 6858000"/>
              <a:gd name="connsiteX3" fmla="*/ 0 w 92815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536" h="6858000">
                <a:moveTo>
                  <a:pt x="0" y="0"/>
                </a:moveTo>
                <a:lnTo>
                  <a:pt x="7567200" y="0"/>
                </a:lnTo>
                <a:lnTo>
                  <a:pt x="92815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8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7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7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 userDrawn="1"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5" descr="D:/电脑桌面文件/file:/C:/Users/D69LXP2/Desktop/20191217/picb/9/subject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0" y="1377950"/>
            <a:ext cx="5486400" cy="410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889000" y="4286885"/>
            <a:ext cx="4572000" cy="554990"/>
          </a:xfrm>
        </p:spPr>
        <p:txBody>
          <a:bodyPr vert="horz" wrap="square" lIns="90000" tIns="0" rIns="90000" bIns="4680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888982" y="2910522"/>
            <a:ext cx="4572036" cy="1172210"/>
          </a:xfrm>
        </p:spPr>
        <p:txBody>
          <a:bodyPr vert="horz" wrap="square" lIns="90000" tIns="46800" rIns="9000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7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5114925" y="4522788"/>
            <a:ext cx="19621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3212149" y="3588385"/>
            <a:ext cx="5767705" cy="835660"/>
          </a:xfrm>
        </p:spPr>
        <p:txBody>
          <a:bodyPr vert="horz" wrap="square" lIns="90000" tIns="46800" rIns="90000" bIns="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44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3212465" y="4628515"/>
            <a:ext cx="5767705" cy="440055"/>
          </a:xfrm>
        </p:spPr>
        <p:txBody>
          <a:bodyPr vert="horz" wrap="square" lIns="90000" tIns="46800" rIns="90000" bIns="468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6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 userDrawn="1"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图片 8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图片 10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10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65484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10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303213"/>
            <a:ext cx="12192000" cy="65484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图片 13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65484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图片 8" descr="D:/电脑桌面文件/file:/C:/Users/D69LXP2/Desktop/400px_tools/pic_temp/pic_sup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8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10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7" descr="D:/电脑桌面文件/file:/C:/Users/D69LXP2/Desktop/400px_tools/pic_temp/whole_pic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6" name="任意多边形: 形状 5"/>
          <p:cNvSpPr/>
          <p:nvPr>
            <p:custDataLst>
              <p:tags r:id="rId6"/>
            </p:custDataLst>
          </p:nvPr>
        </p:nvSpPr>
        <p:spPr>
          <a:xfrm flipH="1">
            <a:off x="2922588" y="0"/>
            <a:ext cx="9280525" cy="6858000"/>
          </a:xfrm>
          <a:custGeom>
            <a:avLst/>
            <a:gdLst>
              <a:gd name="connsiteX0" fmla="*/ 0 w 9281536"/>
              <a:gd name="connsiteY0" fmla="*/ 0 h 6858000"/>
              <a:gd name="connsiteX1" fmla="*/ 7567200 w 9281536"/>
              <a:gd name="connsiteY1" fmla="*/ 0 h 6858000"/>
              <a:gd name="connsiteX2" fmla="*/ 9281536 w 9281536"/>
              <a:gd name="connsiteY2" fmla="*/ 6858000 h 6858000"/>
              <a:gd name="connsiteX3" fmla="*/ 0 w 92815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536" h="6858000">
                <a:moveTo>
                  <a:pt x="0" y="0"/>
                </a:moveTo>
                <a:lnTo>
                  <a:pt x="7567200" y="0"/>
                </a:lnTo>
                <a:lnTo>
                  <a:pt x="92815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7" descr="D:/电脑桌面文件/file:/C:/Users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2100" y="0"/>
            <a:ext cx="116078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98.xml"/><Relationship Id="rId23" Type="http://schemas.openxmlformats.org/officeDocument/2006/relationships/tags" Target="../tags/tag97.xml"/><Relationship Id="rId22" Type="http://schemas.openxmlformats.org/officeDocument/2006/relationships/tags" Target="../tags/tag96.xml"/><Relationship Id="rId21" Type="http://schemas.openxmlformats.org/officeDocument/2006/relationships/tags" Target="../tags/tag95.xml"/><Relationship Id="rId20" Type="http://schemas.openxmlformats.org/officeDocument/2006/relationships/tags" Target="../tags/tag9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196.xml"/><Relationship Id="rId23" Type="http://schemas.openxmlformats.org/officeDocument/2006/relationships/tags" Target="../tags/tag195.xml"/><Relationship Id="rId22" Type="http://schemas.openxmlformats.org/officeDocument/2006/relationships/tags" Target="../tags/tag194.xml"/><Relationship Id="rId21" Type="http://schemas.openxmlformats.org/officeDocument/2006/relationships/tags" Target="../tags/tag193.xml"/><Relationship Id="rId20" Type="http://schemas.openxmlformats.org/officeDocument/2006/relationships/tags" Target="../tags/tag19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19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99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image" Target="C:/Users/Administrator/Desktop/file:/C:/Users/D69LXP2/Desktop/400px_tools/pic_temp/pic_s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7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4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image" Target="C:/Users/Administrator/Desktop/file:/C:/Users/D69LXP2/Desktop/400px_tools/pic_temp/pic_sup.png" TargetMode="External"/><Relationship Id="rId24" Type="http://schemas.openxmlformats.org/officeDocument/2006/relationships/slideLayout" Target="../slideLayouts/slideLayout25.xml"/><Relationship Id="rId23" Type="http://schemas.openxmlformats.org/officeDocument/2006/relationships/tags" Target="../tags/tag237.xml"/><Relationship Id="rId22" Type="http://schemas.openxmlformats.org/officeDocument/2006/relationships/tags" Target="../tags/tag236.xml"/><Relationship Id="rId21" Type="http://schemas.openxmlformats.org/officeDocument/2006/relationships/tags" Target="../tags/tag235.xml"/><Relationship Id="rId20" Type="http://schemas.openxmlformats.org/officeDocument/2006/relationships/tags" Target="../tags/tag234.xml"/><Relationship Id="rId2" Type="http://schemas.openxmlformats.org/officeDocument/2006/relationships/image" Target="../media/image2.png"/><Relationship Id="rId19" Type="http://schemas.openxmlformats.org/officeDocument/2006/relationships/tags" Target="../tags/tag23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image" Target="C:/Users/Administrator/Desktop/file:/C:/Users/D69LXP2/Desktop/400px_tools/pic_temp/pic_sup.png" TargetMode="External"/><Relationship Id="rId22" Type="http://schemas.openxmlformats.org/officeDocument/2006/relationships/slideLayout" Target="../slideLayouts/slideLayout25.xml"/><Relationship Id="rId21" Type="http://schemas.openxmlformats.org/officeDocument/2006/relationships/tags" Target="../tags/tag256.xml"/><Relationship Id="rId20" Type="http://schemas.openxmlformats.org/officeDocument/2006/relationships/tags" Target="../tags/tag255.xml"/><Relationship Id="rId2" Type="http://schemas.openxmlformats.org/officeDocument/2006/relationships/image" Target="../media/image2.png"/><Relationship Id="rId19" Type="http://schemas.openxmlformats.org/officeDocument/2006/relationships/tags" Target="../tags/tag254.xml"/><Relationship Id="rId18" Type="http://schemas.openxmlformats.org/officeDocument/2006/relationships/tags" Target="../tags/tag253.xml"/><Relationship Id="rId17" Type="http://schemas.openxmlformats.org/officeDocument/2006/relationships/tags" Target="../tags/tag252.xml"/><Relationship Id="rId16" Type="http://schemas.openxmlformats.org/officeDocument/2006/relationships/tags" Target="../tags/tag251.xml"/><Relationship Id="rId15" Type="http://schemas.openxmlformats.org/officeDocument/2006/relationships/tags" Target="../tags/tag250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六边形 8"/>
          <p:cNvSpPr/>
          <p:nvPr/>
        </p:nvSpPr>
        <p:spPr>
          <a:xfrm flipH="1">
            <a:off x="8403204" y="4778535"/>
            <a:ext cx="2015699" cy="431936"/>
          </a:xfrm>
          <a:prstGeom prst="hexagon">
            <a:avLst/>
          </a:prstGeom>
          <a:solidFill>
            <a:schemeClr val="accent2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350" b="1" strike="noStrike" noProof="1">
              <a:latin typeface="Arial" panose="020B0604020202020204" pitchFamily="34" charset="0"/>
              <a:ea typeface="隶书" pitchFamily="49" charset="-122"/>
              <a:sym typeface="Arial" panose="020B0604020202020204" pitchFamily="34" charset="0"/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ctrTitle" idx="13" hasCustomPrompt="1"/>
            <p:custDataLst>
              <p:tags r:id="rId1"/>
            </p:custDataLst>
          </p:nvPr>
        </p:nvSpPr>
        <p:spPr>
          <a:xfrm>
            <a:off x="1989138" y="1704975"/>
            <a:ext cx="8516938" cy="1516063"/>
          </a:xfrm>
        </p:spPr>
        <p:txBody>
          <a:bodyPr wrap="square" lIns="90000" tIns="46800" rIns="90000" bIns="46800" anchor="ctr" anchorCtr="0">
            <a:normAutofit fontScale="90000"/>
          </a:bodyPr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</a:pPr>
            <a:r>
              <a:rPr kumimoji="0" lang="zh-CN" altLang="en-US" sz="7200" b="0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以优质管理服务 </a:t>
            </a:r>
            <a:br>
              <a:rPr lang="zh-CN" altLang="en-US" sz="7200" strike="noStrike" noProof="1"/>
            </a:br>
            <a:r>
              <a:rPr kumimoji="0" lang="zh-CN" altLang="en-US" sz="7200" b="0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助力办学提质培优</a:t>
            </a:r>
            <a:endParaRPr kumimoji="0" lang="zh-CN" altLang="en-US" sz="7200" b="0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10" name="Rectangle 4"/>
          <p:cNvSpPr txBox="1"/>
          <p:nvPr/>
        </p:nvSpPr>
        <p:spPr>
          <a:xfrm>
            <a:off x="8329613" y="4752975"/>
            <a:ext cx="2160587" cy="482600"/>
          </a:xfrm>
          <a:prstGeom prst="rect">
            <a:avLst/>
          </a:prstGeom>
          <a:noFill/>
          <a:ln w="9525">
            <a:noFill/>
          </a:ln>
        </p:spPr>
        <p:txBody>
          <a:bodyPr wrap="square" lIns="91416" tIns="45708" rIns="91416" bIns="45708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华康标题宋W9(P)" pitchFamily="18" charset="-122"/>
                <a:ea typeface="华康标题宋W9(P)" pitchFamily="18" charset="-122"/>
                <a:sym typeface="Arial" panose="020B0604020202020204" pitchFamily="34" charset="0"/>
              </a:rPr>
              <a:t>第四讨论组</a:t>
            </a:r>
            <a:endParaRPr lang="zh-CN" altLang="en-US" b="1" dirty="0">
              <a:solidFill>
                <a:schemeClr val="bg1"/>
              </a:solidFill>
              <a:latin typeface="华康标题宋W9(P)" pitchFamily="18" charset="-122"/>
              <a:ea typeface="华康标题宋W9(P)" pitchFamily="18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457200"/>
            <a:ext cx="10852150" cy="5884863"/>
          </a:xfrm>
        </p:spPr>
        <p:txBody>
          <a:bodyPr wrap="square" lIns="90170" tIns="46990" rIns="90170" bIns="46990" rtlCol="0">
            <a:normAutofit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建美丽校园</a:t>
            </a:r>
            <a:endParaRPr kumimoji="0" lang="zh-CN" altLang="en-US" sz="2400" b="1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（一）建校园卫生环境</a:t>
            </a:r>
            <a:endParaRPr kumimoji="0" lang="zh-CN" altLang="en-US" sz="2200" b="0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加强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后勤保洁、加强校园设施维护（寒暑假定期）；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各建筑物玻璃雨棚的清洁，各建筑物大厅蜘蛛网的清扫，阶梯教室窗帘的维修、满面都是胶带的黑板的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替换等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、深入推荐爱国卫生运动，强化公寓文明建设；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、增强党课学员志愿者校园服务实践，提升党课学员服务校园发展、建设的意识；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4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6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6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7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8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46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95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1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161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389563"/>
          </a:xfrm>
        </p:spPr>
        <p:txBody>
          <a:bodyPr wrap="square" lIns="90170" tIns="46990" rIns="90170" bIns="46990" rtlCol="0">
            <a:normAutofit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（二）建校园自然环境</a:t>
            </a:r>
            <a:endParaRPr kumimoji="0" lang="zh-CN" altLang="en-US" sz="2200" b="0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、已有小公园绿化继续维护，提升校园群山环抱、校内有景的自然景观，提升校园环境之美。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、利用好学院内闲置土地，开展开垦种植工作（种植油菜花、向日葵或者其他易种艳丽植物），形成特色景观，打造长征打卡网红地，无形中提升的学校宣传效果；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开垦种植工作可以与劳动教育、党史学习、党员实践工作结合起来开展。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6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6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1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54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8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128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0" y="241300"/>
            <a:ext cx="10852150" cy="5041900"/>
          </a:xfrm>
        </p:spPr>
        <p:txBody>
          <a:bodyPr wrap="square" lIns="90170" tIns="46990" rIns="90170" bIns="46990" rtlCol="0">
            <a:normAutofit lnSpcReduction="10000"/>
          </a:bodyPr>
          <a:p>
            <a:pPr marL="22860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200" b="0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（三）建校园文化环境</a:t>
            </a:r>
            <a:endParaRPr kumimoji="0" lang="zh-CN" altLang="en-US" sz="2200" b="0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、增加学校宣传栏设置（特别是生活区），做好宣传内容设计，营造良好校内宣传氛围；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、创建和深化长征品牌校园文化活动：（系统性建设开展）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）继续深入推进：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四月四节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读书月、红五月、公寓文化月、社团活动月</a:t>
            </a:r>
            <a:endParaRPr kumimoji="0" lang="zh-CN" altLang="en-US" sz="2200" b="1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女神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节、技能节、文化艺术节、体育节</a:t>
            </a:r>
            <a:endParaRPr kumimoji="0" lang="zh-CN" altLang="en-US" sz="2200" b="1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1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5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5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8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8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9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charRg st="9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charRg st="11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charRg st="11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389563"/>
          </a:xfrm>
        </p:spPr>
        <p:txBody>
          <a:bodyPr wrap="square" lIns="90170" tIns="46990" rIns="90170" bIns="46990" rtlCol="0">
            <a:normAutofit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）设立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长征建校日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，每年在建校日开展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校史宣传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师生员工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茶话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会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我为母校打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call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校友论坛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等活动，增强师生员工归属感，提升学校校内外影响力。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）结合党史学习教育、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三心党建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等政治学习，立足团支部、党支部开展长征学子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强国有我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成长系列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活动。</a:t>
            </a:r>
            <a:endParaRPr kumimoji="0" lang="zh-CN" altLang="en-US" sz="20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9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29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5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05" end="3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389563"/>
          </a:xfrm>
        </p:spPr>
        <p:txBody>
          <a:bodyPr wrap="square" lIns="91440" tIns="45720" rIns="91440" bIns="46800" rtlCol="0" anchor="t">
            <a:normAutofit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4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）利用图书馆全新的交互空间，全校范围内推进开展</a:t>
            </a:r>
            <a:r>
              <a:rPr kumimoji="0" lang="zh-CN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师生座谈交流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的</a:t>
            </a:r>
            <a:r>
              <a:rPr kumimoji="0" lang="zh-CN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育才系列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活动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--</a:t>
            </a:r>
            <a:r>
              <a:rPr kumimoji="0" lang="en-US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“</a:t>
            </a:r>
            <a:r>
              <a:rPr kumimoji="0" lang="zh-CN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师</a:t>
            </a:r>
            <a:r>
              <a:rPr kumimoji="0" lang="zh-CN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charset="0"/>
              </a:rPr>
              <a:t>说</a:t>
            </a:r>
            <a:r>
              <a:rPr kumimoji="0" lang="en-US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charset="0"/>
              </a:rPr>
              <a:t>”525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charset="0"/>
              </a:rPr>
              <a:t>，引导学生关注时政，养成思考，</a:t>
            </a:r>
            <a:r>
              <a:rPr kumimoji="0" lang="zh-CN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charset="0"/>
              </a:rPr>
              <a:t>培养学生的思维能力和分析能力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charset="0"/>
              </a:rPr>
              <a:t>。</a:t>
            </a:r>
            <a:endParaRPr kumimoji="0" lang="zh-CN" altLang="zh-CN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Wingdings" panose="05000000000000000000" charset="0"/>
            </a:endParaRPr>
          </a:p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5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）在志愿者服务活动上：可以将志愿者服务与各专业的特色结合起来，推进开展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“</a:t>
            </a:r>
            <a:r>
              <a:rPr kumimoji="0" lang="zh-CN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暑期社会实践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”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工作。提升学生品德修养，扩大长征社会影响力。</a:t>
            </a:r>
            <a:endParaRPr kumimoji="0" lang="zh-CN" altLang="zh-CN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6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）我们还需依托校党委和工会，创建优越的</a:t>
            </a:r>
            <a:r>
              <a:rPr kumimoji="0" lang="zh-CN" altLang="zh-CN" sz="20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职工文化</a:t>
            </a:r>
            <a:r>
              <a:rPr kumimoji="0" lang="zh-CN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，开展丰富多彩的职工活动，提升长征职工的归属感；</a:t>
            </a:r>
            <a:endParaRPr kumimoji="0" lang="zh-CN" altLang="zh-CN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80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charRg st="80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charRg st="80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389563"/>
          </a:xfrm>
        </p:spPr>
        <p:txBody>
          <a:bodyPr wrap="square" lIns="90170" tIns="46990" rIns="90170" bIns="46990" rtlCol="0">
            <a:normAutofit/>
          </a:bodyPr>
          <a:p>
            <a:pPr marL="22860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（四）建校园数字环境</a:t>
            </a:r>
            <a:endParaRPr kumimoji="0" lang="zh-CN" altLang="en-US" sz="2200" b="0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随着互联网、物联网、大数据，智能制造的发展，传统的教学环境、工作环境已经跟不上新时代人才培养、校园管理的需求，需进一步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加快智慧数字校园建设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同时，为提升教学、管理工作效率，积极探索，如何实现师生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最多跑一次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如何落实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师生呼</a:t>
            </a:r>
            <a:r>
              <a:rPr kumimoji="0" lang="en-US" altLang="zh-CN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、职能部门应的有温度管理和服务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运用好当下已有数字资源，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智慧学工、钉钉、腾讯文档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等，简化工作流程，提升效率。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1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96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6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166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75" y="241300"/>
            <a:ext cx="10852150" cy="6353175"/>
          </a:xfrm>
        </p:spPr>
        <p:txBody>
          <a:bodyPr wrap="square" lIns="90170" tIns="46990" rIns="90170" bIns="46990" rtlCol="0">
            <a:noAutofit/>
          </a:bodyPr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建优秀团队</a:t>
            </a:r>
            <a:endParaRPr kumimoji="0" lang="zh-CN" altLang="en-US" sz="2400" b="1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大学是做学问的地方，它的主体就是老师和学生。</a:t>
            </a:r>
            <a:endParaRPr kumimoji="0" lang="zh-CN" altLang="en-US" sz="21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（一）建教师团队（双高建设对师资队伍的配比、职称、双师、科研、教学成果等提出了要求）</a:t>
            </a:r>
            <a:endParaRPr kumimoji="0" lang="zh-CN" altLang="en-US" sz="2100" b="0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0" lang="en-US" altLang="zh-CN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）建师德师风：</a:t>
            </a:r>
            <a:endParaRPr kumimoji="0" lang="zh-CN" altLang="en-US" sz="21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以</a:t>
            </a:r>
            <a:r>
              <a:rPr kumimoji="0" lang="zh-CN" altLang="en-US" sz="21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党建为引领</a:t>
            </a: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kumimoji="0" lang="zh-CN" altLang="en-US" sz="21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有计划、有内容</a:t>
            </a: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的推进师德师风建设。常抓不懈。</a:t>
            </a:r>
            <a:endParaRPr kumimoji="0" lang="zh-CN" altLang="en-US" sz="21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0" lang="en-US" altLang="zh-CN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）建专家团队：</a:t>
            </a:r>
            <a:endParaRPr kumimoji="0" lang="zh-CN" altLang="en-US" sz="21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kumimoji="0" lang="zh-CN" altLang="en-US" sz="21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立足现有</a:t>
            </a: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师资队伍资源，以学院双高建设中的</a:t>
            </a:r>
            <a:r>
              <a:rPr kumimoji="0" lang="en-US" altLang="zh-CN" sz="21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1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三大</a:t>
            </a:r>
            <a:r>
              <a:rPr kumimoji="0" lang="en-US" altLang="zh-CN" sz="21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1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人才引育工程</a:t>
            </a: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为契机，创建教学、管理、学生工作等方面专家团队。帮助推进开展对应领域工作的研究、指导工作，更好地完成队伍建设和人才培养工作。</a:t>
            </a:r>
            <a:endParaRPr kumimoji="0" lang="zh-CN" altLang="en-US" sz="21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6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6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31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31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74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4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84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118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8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charRg st="128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内容占位符 2"/>
          <p:cNvSpPr>
            <a:spLocks noGrp="1"/>
          </p:cNvSpPr>
          <p:nvPr>
            <p:ph idx="1"/>
          </p:nvPr>
        </p:nvSpPr>
        <p:spPr>
          <a:xfrm>
            <a:off x="669925" y="704850"/>
            <a:ext cx="10852150" cy="5637213"/>
          </a:xfrm>
        </p:spPr>
        <p:txBody>
          <a:bodyPr wrap="square" lIns="91440" tIns="45720" rIns="91440" bIns="46800" rtlCol="0" anchor="t">
            <a:normAutofit lnSpcReduction="20000"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）建科研氛围：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有计划、有目标的开展科研队伍的组建，和科研工作的指导，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老带新，强带弱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。制定学期、学年科研计划。集中力量出成果。</a:t>
            </a:r>
            <a:endParaRPr kumimoji="0" lang="en-US" altLang="zh-CN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）建专业教师队伍：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利用教师岗位培训、教师说课能力竞赛等内容设计好教师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能力晋级、成长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培养方案，提升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教师的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业务能力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专业应用技术能力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5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）建课程团队、做金品课程：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   以教研室为单位，通过企业调研、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专家指导、学生反馈、自我反思、学科专业竞赛等，不断打磨课程。探索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“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岗课赛证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”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综合融通。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69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charRg st="69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8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charRg st="81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41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0">
                                            <p:txEl>
                                              <p:charRg st="141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57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50">
                                            <p:txEl>
                                              <p:charRg st="157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389563"/>
          </a:xfrm>
        </p:spPr>
        <p:txBody>
          <a:bodyPr wrap="square" lIns="91440" tIns="45720" rIns="91440" bIns="46800" rtlCol="0" anchor="t">
            <a:normAutofit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（二）建学生团队</a:t>
            </a:r>
            <a:endParaRPr kumimoji="0" lang="zh-CN" altLang="zh-CN" sz="2200" b="0" i="0" u="none" strike="noStrike" kern="1200" cap="none" spc="15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1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）建好党员、班委队伍；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2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）建好团学干部队伍；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3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）建好学习竞赛队伍；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4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）建好志愿者服务队伍；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5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）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研究建好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“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后进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”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生的成长助力工作；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charRg st="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2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3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4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6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3049588"/>
          </a:xfrm>
        </p:spPr>
        <p:txBody>
          <a:bodyPr wrap="square" lIns="90170" tIns="46990" rIns="90170" bIns="46990" rtlCol="0">
            <a:normAutofit lnSpcReduction="10000"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积极为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教师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创造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人人努力成才（专家）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人人皆能成才（专家）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人人尽显其才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的良好发展环境。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200" b="0" i="0" u="none" strike="noStrike" kern="1200" cap="none" spc="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   我们还需要充分发挥</a:t>
            </a:r>
            <a:r>
              <a:rPr kumimoji="0" lang="zh-CN" altLang="en-US" sz="22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奖励机制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的激励作用，才能充分调动教师的工作能动性。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图示 5"/>
          <p:cNvGraphicFramePr/>
          <p:nvPr/>
        </p:nvGraphicFramePr>
        <p:xfrm>
          <a:off x="2563494" y="690245"/>
          <a:ext cx="7065010" cy="5341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483475" y="3317875"/>
            <a:ext cx="2058988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育人效果 满意度</a:t>
            </a:r>
            <a:endParaRPr lang="zh-CN" altLang="en-US" sz="36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1300" y="3073400"/>
            <a:ext cx="2003425" cy="1814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微软雅黑" panose="020B0503020204020204" charset="-122"/>
              </a:rPr>
              <a:t>整体提升办学水平、人才培养质量和就业质量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4650" y="3073400"/>
            <a:ext cx="1476375" cy="1690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Aft>
                <a:spcPct val="35000"/>
              </a:spcAft>
            </a:pPr>
            <a:r>
              <a:rPr lang="zh-CN" altLang="en-US" sz="4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管理</a:t>
            </a:r>
            <a:endParaRPr lang="zh-CN" altLang="en-US" sz="44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spcAft>
                <a:spcPct val="35000"/>
              </a:spcAft>
            </a:pPr>
            <a:r>
              <a:rPr lang="zh-CN" altLang="en-US" sz="44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服务</a:t>
            </a:r>
            <a:endParaRPr lang="zh-CN" altLang="en-US" sz="44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888" y="758825"/>
            <a:ext cx="10944225" cy="4895850"/>
          </a:xfrm>
        </p:spPr>
        <p:txBody>
          <a:bodyPr wrap="square" lIns="90170" tIns="46990" rIns="90170" bIns="46990" rtlCol="0">
            <a:normAutofit fontScale="90000" lnSpcReduction="10000"/>
          </a:bodyPr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建内、外部影响力，提升优质管理服务</a:t>
            </a:r>
            <a:endParaRPr kumimoji="0" lang="zh-CN" altLang="en-US" sz="2400" b="1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（一）增强责任心、进取心，始终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为师、生、家长提供微笑服务；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（二）增强主动性、计划性，系统协同做好后勤服务工作；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（三）加强参赛，提高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获奖（专业竞赛、体育比赛，文化艺术类比赛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);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（四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）深化志愿者服务活动，提升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长征志愿者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社会影响力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（五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）深化产教融合，推进校企合作，强化就业指导；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（六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）提升长征金名片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专升本升学率；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（七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）拓展与中职的交流合作（教科研、社会实践、文化互动等），为储备生源做准备。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5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75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8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2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2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389563"/>
          </a:xfrm>
        </p:spPr>
        <p:txBody>
          <a:bodyPr wrap="square" lIns="90170" tIns="46990" rIns="90170" bIns="46990" rtlCol="0">
            <a:normAutofit lnSpcReduction="10000"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（八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）巧用专业特色，有机整合宣传工作，利用新媒体平台和技术，加强网络宣传工作。如：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网络新闻传播专业：长征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抖音小主播，小红书博主，开通长征电台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FM79.8 </a:t>
            </a:r>
            <a:endParaRPr kumimoji="0" lang="zh-CN" altLang="en-US" sz="2200" b="0" i="0" u="none" strike="noStrike" kern="1200" cap="none" spc="0" normalizeH="0" baseline="0" noProof="1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2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）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无人机专业：建立网络平台，共享校园取景资源；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（</a:t>
            </a:r>
            <a:r>
              <a:rPr kumimoji="0" lang="en-US" altLang="zh-CN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3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）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数媒专业：</a:t>
            </a: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增加学院电子宣传册、电子录取通知书、长征电子校历、电子贺卡等的设计；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    要让学生有收获感、满足感、成就感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（四）做好特色品牌文化活动的宣传。</a:t>
            </a: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2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2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1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706563"/>
            <a:ext cx="10852150" cy="2297113"/>
          </a:xfrm>
        </p:spPr>
        <p:txBody>
          <a:bodyPr wrap="square" lIns="90170" tIns="46990" rIns="90170" bIns="46990" rtlCol="0">
            <a:noAutofit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强化政治核心、围绕工作中心、凝聚师生人心</a:t>
            </a:r>
            <a:endParaRPr kumimoji="0" lang="zh-CN" altLang="en-US" sz="2100" b="1" i="0" u="none" strike="noStrike" kern="1200" cap="none" spc="0" normalizeH="0" baseline="0" noProof="1">
              <a:solidFill>
                <a:srgbClr val="C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学校的发展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师生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为本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，和师生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共建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学校、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共治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学校、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共享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学校，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师生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有呼，职能部门有为，把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全校教职工、全体学生紧密联系在一起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，奔赴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共同发展</a:t>
            </a:r>
            <a:r>
              <a:rPr kumimoji="0" lang="en-US" altLang="zh-CN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kumimoji="0" lang="zh-CN" altLang="en-US" sz="21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让我们在长征这片我们热爱的、为之努力奋斗的热土上，实现共同的价值。</a:t>
            </a:r>
            <a:endParaRPr kumimoji="0" lang="zh-CN" altLang="en-US" sz="21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600" b="0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1" name="图片 4" descr="D:/电脑桌面文件/file:/C:/Users/D69LXP2/Desktop/400px_tools/pic_temp/pic_sup.png"/>
          <p:cNvPicPr/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1301750"/>
            <a:ext cx="12192000" cy="4254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6563" name="文本框 2"/>
          <p:cNvSpPr txBox="1"/>
          <p:nvPr>
            <p:custDataLst>
              <p:tags r:id="rId5"/>
            </p:custDataLst>
          </p:nvPr>
        </p:nvSpPr>
        <p:spPr>
          <a:xfrm>
            <a:off x="2098675" y="2120900"/>
            <a:ext cx="8394700" cy="2081213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 anchorCtr="0"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rPr>
              <a:t>谢谢聆听！</a:t>
            </a:r>
            <a:endParaRPr lang="zh-CN" altLang="en-US" sz="4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rPr>
              <a:t>如有不当之处，请批评指正！</a:t>
            </a:r>
            <a:endParaRPr lang="zh-CN" altLang="en-US" sz="4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菱形 4"/>
          <p:cNvSpPr/>
          <p:nvPr>
            <p:custDataLst>
              <p:tags r:id="rId1"/>
            </p:custDataLst>
          </p:nvPr>
        </p:nvSpPr>
        <p:spPr>
          <a:xfrm>
            <a:off x="5175250" y="4068763"/>
            <a:ext cx="508000" cy="508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 fontAlgn="base">
              <a:lnSpc>
                <a:spcPct val="100000"/>
              </a:lnSpc>
            </a:pPr>
            <a:endParaRPr lang="en-US" altLang="zh-CN" sz="16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835650" y="3981450"/>
            <a:ext cx="4826000" cy="63500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r>
              <a:rPr lang="zh-CN" altLang="en-US" sz="3200" noProof="1"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工作建议和设想</a:t>
            </a:r>
            <a:endParaRPr lang="zh-CN" altLang="en-US" sz="3200" b="1" spc="25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5059" name="矩形 10"/>
          <p:cNvSpPr/>
          <p:nvPr>
            <p:custDataLst>
              <p:tags r:id="rId3"/>
            </p:custDataLst>
          </p:nvPr>
        </p:nvSpPr>
        <p:spPr>
          <a:xfrm>
            <a:off x="5264150" y="4137025"/>
            <a:ext cx="312738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菱形 8"/>
          <p:cNvSpPr/>
          <p:nvPr>
            <p:custDataLst>
              <p:tags r:id="rId4"/>
            </p:custDataLst>
          </p:nvPr>
        </p:nvSpPr>
        <p:spPr>
          <a:xfrm>
            <a:off x="5175250" y="3032125"/>
            <a:ext cx="508000" cy="50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 fontAlgn="base">
              <a:lnSpc>
                <a:spcPct val="100000"/>
              </a:lnSpc>
            </a:pPr>
            <a:endParaRPr lang="en-US" altLang="zh-CN" sz="16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835650" y="2944813"/>
            <a:ext cx="4826000" cy="63500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r>
              <a:rPr lang="zh-CN" altLang="en-US" sz="3200" noProof="1"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着眼当下  查找不足</a:t>
            </a:r>
            <a:endParaRPr lang="zh-CN" altLang="en-US" sz="3200" b="1" spc="25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5062" name="矩形 13"/>
          <p:cNvSpPr/>
          <p:nvPr>
            <p:custDataLst>
              <p:tags r:id="rId6"/>
            </p:custDataLst>
          </p:nvPr>
        </p:nvSpPr>
        <p:spPr>
          <a:xfrm>
            <a:off x="5264150" y="3101975"/>
            <a:ext cx="312738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菱形 11"/>
          <p:cNvSpPr/>
          <p:nvPr>
            <p:custDataLst>
              <p:tags r:id="rId7"/>
            </p:custDataLst>
          </p:nvPr>
        </p:nvSpPr>
        <p:spPr>
          <a:xfrm>
            <a:off x="5175250" y="1997075"/>
            <a:ext cx="508000" cy="508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0">
            <a:normAutofit fontScale="67500" lnSpcReduction="20000"/>
          </a:bodyPr>
          <a:lstStyle/>
          <a:p>
            <a:pPr algn="ctr" fontAlgn="base">
              <a:lnSpc>
                <a:spcPct val="100000"/>
              </a:lnSpc>
            </a:pPr>
            <a:endParaRPr lang="en-US" altLang="zh-CN" sz="16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835650" y="1909763"/>
            <a:ext cx="4826000" cy="63500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r>
              <a:rPr lang="zh-CN" altLang="en-US" sz="3200" noProof="1">
                <a:latin typeface="Arial" panose="020B0604020202020204" pitchFamily="34" charset="0"/>
                <a:ea typeface="黑体" panose="02010609060101010101" charset="-122"/>
                <a:cs typeface="+mn-cs"/>
                <a:sym typeface="+mn-ea"/>
              </a:rPr>
              <a:t>回顾工作  总结经验</a:t>
            </a:r>
            <a:endParaRPr lang="zh-CN" altLang="en-US" sz="3200" b="1" spc="25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5065" name="矩形 14"/>
          <p:cNvSpPr/>
          <p:nvPr>
            <p:custDataLst>
              <p:tags r:id="rId9"/>
            </p:custDataLst>
          </p:nvPr>
        </p:nvSpPr>
        <p:spPr>
          <a:xfrm>
            <a:off x="5264150" y="2065338"/>
            <a:ext cx="312738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066" name="矩形 15"/>
          <p:cNvSpPr/>
          <p:nvPr>
            <p:custDataLst>
              <p:tags r:id="rId10"/>
            </p:custDataLst>
          </p:nvPr>
        </p:nvSpPr>
        <p:spPr>
          <a:xfrm>
            <a:off x="5264150" y="5173663"/>
            <a:ext cx="3127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1049338" y="2879725"/>
            <a:ext cx="2219325" cy="110807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algn="ctr"/>
            <a:r>
              <a:rPr lang="zh-CN" altLang="en-US" sz="6600" spc="200" noProof="1" dirty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n-cs"/>
              </a:rPr>
              <a:t>目录</a:t>
            </a:r>
            <a:endParaRPr lang="zh-CN" altLang="en-US" sz="6600" spc="200" noProof="1" dirty="0">
              <a:solidFill>
                <a:schemeClr val="bg1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1049338" y="2266950"/>
            <a:ext cx="2219325" cy="3683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n-US" altLang="zh-CN" spc="200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CONTENTS</a:t>
            </a:r>
            <a:endParaRPr lang="en-US" altLang="zh-CN" spc="200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1363663" y="2755900"/>
            <a:ext cx="1590675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 fontAlgn="base"/>
            <a:endParaRPr lang="zh-CN" altLang="en-US" sz="1800" strike="noStrike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>
            <p:custDataLst>
              <p:tags r:id="rId14"/>
            </p:custDataLst>
          </p:nvPr>
        </p:nvSpPr>
        <p:spPr>
          <a:xfrm>
            <a:off x="1363663" y="4037013"/>
            <a:ext cx="1590675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669925" y="28575"/>
            <a:ext cx="10944225" cy="863600"/>
          </a:xfrm>
        </p:spPr>
        <p:txBody>
          <a:bodyPr wrap="square" lIns="91440" tIns="45720" rIns="91440" bIns="46800" rtlCol="0" anchor="b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微软雅黑" panose="020B0503020204020204" charset="-122"/>
              </a:rPr>
              <a:t>一、回顾过往，总结经验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669925" y="1079500"/>
            <a:ext cx="10852150" cy="5483225"/>
          </a:xfrm>
        </p:spPr>
        <p:txBody>
          <a:bodyPr wrap="square" lIns="91440" tIns="45720" rIns="91440" bIns="46800" rtlCol="0" anchor="t">
            <a:normAutofit fontScale="90000"/>
          </a:bodyPr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1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）学校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办学定位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明晰，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办学宗旨、办学方向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及各专业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人才培养方案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符合高职教育教学的办学规律和要求，能培养出适合中小微企事业单位需求的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高素质‘T型’人才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。</a:t>
            </a:r>
            <a:endParaRPr kumimoji="0" lang="zh-CN" altLang="zh-CN" sz="24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2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）制定《民营中小微企业人才职业技能标准（地方标准）》，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填补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了浙江省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空白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。</a:t>
            </a:r>
            <a:endParaRPr kumimoji="0" lang="zh-CN" altLang="zh-CN" sz="24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3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）不断探索“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校行企园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”融合模式，校企协同育人实践稳步推进；</a:t>
            </a:r>
            <a:endParaRPr kumimoji="0" lang="zh-CN" altLang="zh-CN" sz="24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4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）学校各项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机制灵活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高效、与时俱进，确保了学校各项工作的有序开展；</a:t>
            </a:r>
            <a:endParaRPr kumimoji="0" lang="zh-CN" altLang="zh-CN" sz="24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5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）构建了</a:t>
            </a:r>
            <a:r>
              <a:rPr kumimoji="0" lang="zh-CN" altLang="zh-CN" sz="24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“五群”联动</a:t>
            </a:r>
            <a:r>
              <a:rPr kumimoji="0" lang="zh-CN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人才培养体系，确保人才培养的效果。</a:t>
            </a:r>
            <a:endParaRPr kumimoji="0" lang="zh-CN" altLang="zh-CN" sz="24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4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76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charRg st="76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15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>
                                            <p:txEl>
                                              <p:charRg st="115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>
                                            <p:txEl>
                                              <p:charRg st="115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47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58">
                                            <p:txEl>
                                              <p:charRg st="147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82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389563"/>
          </a:xfrm>
        </p:spPr>
        <p:txBody>
          <a:bodyPr wrap="square" lIns="91440" tIns="45720" rIns="91440" bIns="46800" rtlCol="0" anchor="t">
            <a:normAutofit/>
          </a:bodyPr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6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）凝练了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“三心”党建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思想，形成长征独有的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党建品牌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文化。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7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）以专业特色背景，各系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“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一系一品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”特色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文化育人体系初具雏形。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8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）形成了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“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双进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”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、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“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三风督察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”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、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“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三风例会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”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等符合长征情况的管理体制。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9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）将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支部建在公寓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里，使得党的引领工作侵润到学生的日常生活。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10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）形成了广受好评的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“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长征志愿者服务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”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文化，志愿者活动表现突出。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11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）优秀的领导，锻炼培养了一支极具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“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长征精神</a:t>
            </a:r>
            <a:r>
              <a:rPr kumimoji="0" lang="en-US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”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、</a:t>
            </a:r>
            <a:r>
              <a:rPr kumimoji="0" lang="zh-CN" altLang="zh-CN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战斗力极强</a:t>
            </a:r>
            <a:r>
              <a:rPr kumimoji="0" lang="zh-CN" altLang="zh-CN" sz="2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的教职工队伍。</a:t>
            </a: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63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1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3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133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7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charRg st="167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图片 23" descr="D:/电脑桌面文件/file:/C:/Users/D69LXP2/Desktop/400px_tools/pic_temp/pic_sup.png"/>
          <p:cNvPicPr/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292100" y="304800"/>
            <a:ext cx="11607800" cy="624998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39813" y="1679575"/>
            <a:ext cx="2928937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/>
            <a:r>
              <a:rPr lang="zh-CN" altLang="zh-CN" sz="22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部分理念制度先进，落实力度不够，成果不够突出。</a:t>
            </a:r>
            <a:endParaRPr lang="zh-CN" altLang="en-US" sz="2200" b="1" dirty="0">
              <a:solidFill>
                <a:srgbClr val="262626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612775" y="169227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8651875" y="1679575"/>
            <a:ext cx="2928938" cy="398463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数字校园建设进程较慢，网络、电脑</a:t>
            </a:r>
            <a:r>
              <a:rPr lang="zh-CN"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、实训</a:t>
            </a:r>
            <a:r>
              <a:rPr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设备等无法支撑教学和学生管理工作上的探索和改革；</a:t>
            </a:r>
            <a:endParaRPr lang="zh-CN" altLang="en-US" sz="2200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endParaRPr lang="zh-CN" altLang="en-US" sz="2200" b="1" kern="1200" spc="15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8224838" y="167957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039813" y="4149725"/>
            <a:ext cx="2928938" cy="398463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altLang="zh-CN"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师生</a:t>
            </a:r>
            <a:r>
              <a:rPr lang="en-US" altLang="zh-CN"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“</a:t>
            </a:r>
            <a:r>
              <a:rPr altLang="zh-CN"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最多跑一次</a:t>
            </a:r>
            <a:r>
              <a:rPr lang="en-US" altLang="zh-CN"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”</a:t>
            </a:r>
            <a:r>
              <a:rPr altLang="zh-CN"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工作推进较慢；</a:t>
            </a:r>
            <a:endParaRPr lang="zh-CN" altLang="zh-CN" sz="2200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endParaRPr lang="zh-CN" altLang="zh-CN" sz="2200" b="1" kern="1200" spc="15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10"/>
            </p:custDataLst>
          </p:nvPr>
        </p:nvSpPr>
        <p:spPr>
          <a:xfrm>
            <a:off x="612775" y="416242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845050" y="1679575"/>
            <a:ext cx="2928938" cy="398463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r>
              <a:rPr sz="88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各部门工作的系统协同性有待加强；</a:t>
            </a:r>
            <a:endParaRPr lang="zh-CN" altLang="en-US" sz="2000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endParaRPr lang="zh-CN" altLang="en-US" sz="2000" b="1" noProof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4418013" y="169227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4845050" y="4149725"/>
            <a:ext cx="2928938" cy="398463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altLang="zh-CN" sz="22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窗帘、黑板、讲台、音响、空调等教室硬件维护不到位，教学楼、实训楼雨  棚、大厅蜘蛛网长期缺乏维护，影响教育教学环境；</a:t>
            </a:r>
            <a:endParaRPr lang="zh-CN" altLang="zh-CN" sz="2200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endParaRPr lang="zh-CN" altLang="zh-CN" sz="2200" b="1" kern="1200" spc="15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4"/>
            </p:custDataLst>
          </p:nvPr>
        </p:nvSpPr>
        <p:spPr>
          <a:xfrm>
            <a:off x="4418013" y="416242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8651875" y="4149725"/>
            <a:ext cx="2928938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zh-CN" sz="22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对学生的需求了解不够、对学生的呼声回应不及时；</a:t>
            </a:r>
            <a:endParaRPr lang="zh-CN" altLang="zh-CN" sz="2200" b="1" dirty="0">
              <a:solidFill>
                <a:srgbClr val="262626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9" name="椭圆 18"/>
          <p:cNvSpPr/>
          <p:nvPr>
            <p:custDataLst>
              <p:tags r:id="rId16"/>
            </p:custDataLst>
          </p:nvPr>
        </p:nvSpPr>
        <p:spPr>
          <a:xfrm>
            <a:off x="8224838" y="416242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17"/>
            </p:custDataLst>
          </p:nvPr>
        </p:nvCxnSpPr>
        <p:spPr>
          <a:xfrm>
            <a:off x="7948613" y="1787525"/>
            <a:ext cx="0" cy="43926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8"/>
            </p:custDataLst>
          </p:nvPr>
        </p:nvCxnSpPr>
        <p:spPr>
          <a:xfrm>
            <a:off x="4291013" y="1787525"/>
            <a:ext cx="0" cy="43926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9"/>
            </p:custDataLst>
          </p:nvPr>
        </p:nvCxnSpPr>
        <p:spPr>
          <a:xfrm>
            <a:off x="787400" y="3603625"/>
            <a:ext cx="106108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608013" y="608013"/>
            <a:ext cx="10971213" cy="70643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fontAlgn="auto"/>
            <a:r>
              <a:rPr sz="3200" strike="noStrike" spc="200" noProof="1"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微软雅黑" panose="020B0503020204020204" charset="-122"/>
              </a:rPr>
              <a:t>二、着眼当下，查找不足</a:t>
            </a:r>
            <a:endParaRPr lang="zh-CN" altLang="en-US" sz="3200" strike="noStrike" kern="1200" spc="20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j-cs"/>
              <a:sym typeface="微软雅黑" panose="020B0503020204020204" charset="-122"/>
            </a:endParaRPr>
          </a:p>
          <a:p>
            <a:pPr fontAlgn="auto"/>
            <a:endParaRPr lang="zh-CN" altLang="en-US" sz="3200" strike="noStrike" kern="1200" spc="20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27" name="椭圆 26"/>
          <p:cNvSpPr/>
          <p:nvPr>
            <p:custDataLst>
              <p:tags r:id="rId21"/>
            </p:custDataLst>
          </p:nvPr>
        </p:nvSpPr>
        <p:spPr>
          <a:xfrm>
            <a:off x="4418013" y="1693863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椭圆 28"/>
          <p:cNvSpPr/>
          <p:nvPr>
            <p:custDataLst>
              <p:tags r:id="rId22"/>
            </p:custDataLst>
          </p:nvPr>
        </p:nvSpPr>
        <p:spPr>
          <a:xfrm>
            <a:off x="4418013" y="4148138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7" grpId="0" animBg="1"/>
      <p:bldP spid="7" grpId="0" animBg="1"/>
      <p:bldP spid="6" grpId="0"/>
      <p:bldP spid="10" grpId="0" animBg="1"/>
      <p:bldP spid="9" grpId="0"/>
      <p:bldP spid="19" grpId="0" animBg="1"/>
      <p:bldP spid="18" grpId="0"/>
      <p:bldP spid="12" grpId="0"/>
      <p:bldP spid="2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7" name="图片 23" descr="D:/电脑桌面文件/file:/C:/Users/D69LXP2/Desktop/400px_tools/pic_temp/pic_sup.png"/>
          <p:cNvPicPr/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46150" y="893763"/>
            <a:ext cx="2927350" cy="16843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zh-CN" sz="2200" strike="noStrike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教师队伍结构和水平与学院发展目标还有一定差距；</a:t>
            </a:r>
            <a:endParaRPr lang="zh-CN" altLang="zh-CN" sz="2200" strike="noStrike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endParaRPr lang="zh-CN" altLang="en-US" sz="2200" strike="noStrike" noProof="1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0180" name="文本框 2"/>
          <p:cNvSpPr txBox="1"/>
          <p:nvPr>
            <p:custDataLst>
              <p:tags r:id="rId6"/>
            </p:custDataLst>
          </p:nvPr>
        </p:nvSpPr>
        <p:spPr>
          <a:xfrm>
            <a:off x="946150" y="881063"/>
            <a:ext cx="29273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endParaRPr lang="zh-CN" altLang="en-US" sz="20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7"/>
            </p:custDataLst>
          </p:nvPr>
        </p:nvSpPr>
        <p:spPr>
          <a:xfrm>
            <a:off x="519113" y="893763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8556625" y="989013"/>
            <a:ext cx="2928938" cy="1682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zh-CN" sz="2200" strike="noStrike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学工办主任、教研室主任、中层管理人员接受培训、继续学习的机会较</a:t>
            </a:r>
            <a:r>
              <a:rPr lang="zh-CN" altLang="zh-CN" sz="2200" strike="noStrike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少，工作能力提升不够；</a:t>
            </a:r>
            <a:endParaRPr lang="zh-CN" altLang="zh-CN" sz="2200" strike="noStrike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endParaRPr lang="zh-CN" altLang="zh-CN" sz="2200" strike="noStrike" kern="1200" spc="150" normalizeH="0" baseline="0" noProof="1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8131175" y="893763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946150" y="3363913"/>
            <a:ext cx="2927350" cy="16843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zh-CN" sz="2200" strike="noStrike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校园文化氛围营造不够，亮点呈现过少；</a:t>
            </a:r>
            <a:endParaRPr lang="zh-CN" altLang="zh-CN" sz="2200" strike="noStrike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endParaRPr lang="zh-CN" altLang="en-US" sz="2200" strike="noStrike" noProof="1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1"/>
            </p:custDataLst>
          </p:nvPr>
        </p:nvSpPr>
        <p:spPr>
          <a:xfrm>
            <a:off x="519113" y="3363913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4749800" y="893763"/>
            <a:ext cx="2928938" cy="16843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zh-CN" sz="2200" strike="noStrike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部分教职工的主人翁意识不够强，缺乏归属感，只安于现状；</a:t>
            </a:r>
            <a:endParaRPr lang="zh-CN" altLang="zh-CN" sz="2200" strike="noStrike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endParaRPr lang="zh-CN" altLang="en-US" sz="2200" strike="noStrike" noProof="1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4324350" y="893763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4749800" y="3363913"/>
            <a:ext cx="2928938" cy="168433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zh-CN" sz="2200" strike="noStrike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科研氛围不够浓郁，特别是思政管理队伍的科研工作比较落后；</a:t>
            </a:r>
            <a:endParaRPr lang="zh-CN" altLang="zh-CN" sz="2200" strike="noStrike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endParaRPr lang="zh-CN" altLang="en-US" sz="2200" strike="noStrike" noProof="1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15"/>
            </p:custDataLst>
          </p:nvPr>
        </p:nvSpPr>
        <p:spPr>
          <a:xfrm>
            <a:off x="4324350" y="3363913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8556625" y="3363913"/>
            <a:ext cx="2928938" cy="16843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zh-CN" sz="2200" strike="noStrike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charset="-122"/>
              </a:rPr>
              <a:t>思政队伍的晋升渠道过于单一和狭窄，难以事业留人；</a:t>
            </a:r>
            <a:endParaRPr lang="zh-CN" altLang="zh-CN" sz="2200" strike="noStrike" kern="1200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endParaRPr lang="zh-CN" altLang="en-US" sz="2200" strike="noStrike" noProof="1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17"/>
            </p:custDataLst>
          </p:nvPr>
        </p:nvSpPr>
        <p:spPr>
          <a:xfrm>
            <a:off x="8131175" y="3363913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 fontAlgn="base"/>
            <a:r>
              <a:rPr lang="en-US" altLang="zh-CN" sz="18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</a:t>
            </a:r>
            <a:endParaRPr lang="en-US" altLang="zh-CN" sz="18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18"/>
            </p:custDataLst>
          </p:nvPr>
        </p:nvCxnSpPr>
        <p:spPr>
          <a:xfrm>
            <a:off x="7853363" y="989013"/>
            <a:ext cx="0" cy="43926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9"/>
            </p:custDataLst>
          </p:nvPr>
        </p:nvCxnSpPr>
        <p:spPr>
          <a:xfrm>
            <a:off x="4195763" y="989013"/>
            <a:ext cx="0" cy="43926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20"/>
            </p:custDataLst>
          </p:nvPr>
        </p:nvCxnSpPr>
        <p:spPr>
          <a:xfrm>
            <a:off x="696913" y="3081338"/>
            <a:ext cx="106108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3" grpId="0" animBg="1"/>
      <p:bldP spid="11" grpId="0"/>
      <p:bldP spid="7" grpId="0" animBg="1"/>
      <p:bldP spid="5" grpId="0"/>
      <p:bldP spid="10" grpId="0" animBg="1"/>
      <p:bldP spid="8" grpId="0"/>
      <p:bldP spid="16" grpId="0" animBg="1"/>
      <p:bldP spid="14" grpId="0"/>
      <p:bldP spid="19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527050" y="2473325"/>
            <a:ext cx="10852150" cy="1911350"/>
          </a:xfrm>
        </p:spPr>
        <p:txBody>
          <a:bodyPr wrap="square" lIns="91440" tIns="45720" rIns="91440" bIns="46800" rtlCol="0" anchor="b" anchorCtr="0">
            <a:normAutofit fontScale="90000"/>
          </a:bodyPr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学校的发展来源于学生，如何让学生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选择上长征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喜欢上长征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感恩、怀念长征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，这是我们所有工作的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基础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以及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出发点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，也是我们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提质培优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优化管理服务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的目标。</a:t>
            </a:r>
            <a:br>
              <a:rPr lang="zh-CN" altLang="en-US" b="0" kern="1200" spc="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br>
              <a:rPr lang="zh-CN" altLang="en-US" kern="1200" spc="0" baseline="0"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lang="zh-CN" altLang="en-US" sz="2800" b="1" i="0" u="none" strike="noStrike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3"/>
          </a:xfrm>
        </p:spPr>
        <p:txBody>
          <a:bodyPr wrap="square" lIns="90170" tIns="46990" rIns="90170" bIns="46990" rtlCol="0" anchor="ctr" anchorCtr="0">
            <a:normAutofit fontScale="90000"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555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三、建议和设想</a:t>
            </a:r>
            <a:endParaRPr kumimoji="0" lang="zh-CN" altLang="en-US" sz="3555" b="1" i="0" u="none" strike="noStrike" kern="1200" cap="none" spc="20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436688"/>
            <a:ext cx="10852150" cy="1817688"/>
          </a:xfrm>
        </p:spPr>
        <p:txBody>
          <a:bodyPr wrap="square" lIns="90170" tIns="46990" rIns="90170" bIns="46990" rtlCol="0" anchor="t">
            <a:normAutofit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我们要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内外兼修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內练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气功（加强校园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文化建设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教师队伍建设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专业建设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后勤服务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），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外修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边幅（加强校园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环境建设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、加强</a:t>
            </a:r>
            <a:r>
              <a:rPr kumimoji="0" lang="zh-CN" altLang="en-US" sz="2200" b="1" i="0" u="none" strike="noStrike" kern="1200" cap="none" spc="150" normalizeH="0" baseline="0" noProof="1">
                <a:solidFill>
                  <a:srgbClr val="C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宣传报道</a:t>
            </a:r>
            <a:r>
              <a:rPr kumimoji="0" lang="zh-CN" altLang="en-US" sz="2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br>
              <a:rPr lang="zh-CN" sz="2200" kern="1200" spc="150" normalizeH="0" baseline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br>
            <a:endParaRPr kumimoji="0" lang="zh-CN" altLang="en-US" sz="2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69925" y="2989263"/>
            <a:ext cx="10852150" cy="1817687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 anchorCtr="0"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altLang="zh-CN" sz="2200" baseline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   </a:t>
            </a:r>
            <a:r>
              <a:rPr lang="zh-CN" altLang="zh-CN" sz="2200" b="1" baseline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我们与长征是命运共同体。</a:t>
            </a:r>
            <a:endParaRPr lang="zh-CN" altLang="zh-CN" sz="2200" b="1" baseline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endParaRPr lang="zh-CN" altLang="zh-CN" sz="2200" baseline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zh-CN" altLang="zh-CN" sz="220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   我们要</a:t>
            </a:r>
            <a:r>
              <a:rPr lang="zh-CN" altLang="zh-CN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共建。</a:t>
            </a:r>
            <a:br>
              <a:rPr lang="zh-CN" altLang="zh-CN" sz="2200" baseline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</a:br>
            <a:endParaRPr lang="zh-CN" altLang="en-US" sz="2200" baseline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charRg st="17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charRg st="17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BK_DARK_LIGHT" val="2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BK_DARK_LIGHT" val="2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9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9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9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18、19、20、24、27、28、29"/>
</p:tagLst>
</file>

<file path=ppt/tags/tag197.xml><?xml version="1.0" encoding="utf-8"?>
<p:tagLst xmlns:p="http://schemas.openxmlformats.org/presentationml/2006/main">
  <p:tag name="KSO_WM_UNIT_ISCONTENTSTITLE" val="0"/>
  <p:tag name="KSO_WM_UNIT_PRESET_TEXT" val="月末工作汇报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730_1*a*1"/>
  <p:tag name="KSO_WM_TEMPLATE_CATEGORY" val="custom"/>
  <p:tag name="KSO_WM_TEMPLATE_INDEX" val="20191730"/>
  <p:tag name="KSO_WM_UNIT_LAYERLEVEL" val="1"/>
  <p:tag name="KSO_WM_TAG_VERSION" val="1.0"/>
  <p:tag name="KSO_WM_BEAUTIFY_FLAG" val="#wm#"/>
  <p:tag name="KSO_WM_UNIT_NOCLEAR" val="0"/>
  <p:tag name="KSO_WM_UNIT_ISNUMDGMTITLE" val="0"/>
</p:tagLst>
</file>

<file path=ppt/tags/tag198.xml><?xml version="1.0" encoding="utf-8"?>
<p:tagLst xmlns:p="http://schemas.openxmlformats.org/presentationml/2006/main">
  <p:tag name="KSO_WM_TEMPLATE_THUMBS_INDEX" val="1、2、3、4、5、6、7、8、9、10、11、12、13、14、15"/>
  <p:tag name="KSO_WM_SLIDE_ID" val="custom20191730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419"/>
  <p:tag name="KSO_WM_SLIDE_LAYOUT" val="a_b"/>
  <p:tag name="KSO_WM_SLIDE_LAYOUT_CNT" val="1_1"/>
  <p:tag name="KSO_WM_SLIDE_COVER_HASPICTURE" val="2"/>
  <p:tag name="KSO_WM_TEMPLATE_MASTER_TYPE" val="1"/>
  <p:tag name="KSO_WM_TEMPLATE_COLOR_TYPE" val="0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0"/>
  <p:tag name="KSO_WM_UNIT_COLOR_SCHEME_SHAPE_ID" val="12"/>
  <p:tag name="KSO_WM_UNIT_COLOR_SCHEME_PARENT_PAGE" val="0_3"/>
  <p:tag name="KSO_WM_UNIT_PRESET_TEXT" val="单击此处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f*1_3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i*1_3_2"/>
  <p:tag name="KSO_WM_UNIT_TEXT_FILL_FORE_SCHEMECOLOR_INDEX" val="14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COLOR_SCHEME_SHAPE_ID" val="1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ISCONTENTSTITLE" val="0"/>
  <p:tag name="KSO_WM_UNIT_COLOR_SCHEME_SHAPE_ID" val="14"/>
  <p:tag name="KSO_WM_UNIT_COLOR_SCHEME_PARENT_PAGE" val="0_3"/>
  <p:tag name="KSO_WM_UNIT_PRESET_TEXT" val="单击此处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f*1_2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i*1_2_2"/>
  <p:tag name="KSO_WM_UNIT_TEXT_FILL_FORE_SCHEMECOLOR_INDEX" val="14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ISCONTENTSTITLE" val="0"/>
  <p:tag name="KSO_WM_UNIT_COLOR_SCHEME_SHAPE_ID" val="16"/>
  <p:tag name="KSO_WM_UNIT_COLOR_SCHEME_PARENT_PAGE" val="0_3"/>
  <p:tag name="KSO_WM_UNIT_PRESET_TEXT" val="单击此处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f*1_1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i*1_1_2"/>
  <p:tag name="KSO_WM_UNIT_TEXT_FILL_FORE_SCHEMECOLOR_INDEX" val="14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5419"/>
  <p:tag name="KSO_WM_UNIT_ID" val="custom20205419_4*l_h_i*1_4_2"/>
  <p:tag name="KSO_WM_UNIT_TEXT_FILL_FORE_SCHEMECOLOR_INDEX" val="14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5419"/>
  <p:tag name="KSO_WM_UNIT_ID" val="custom20205419_4*a*1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5419"/>
  <p:tag name="KSO_WM_UNIT_ID" val="custom20205419_4*b*1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419"/>
  <p:tag name="KSO_WM_UNIT_ID" val="custom20205419_4*i*1"/>
  <p:tag name="KSO_WM_UNIT_TYPE" val="i"/>
  <p:tag name="KSO_WM_UNIT_INDEX" val="1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419"/>
  <p:tag name="KSO_WM_UNIT_ID" val="custom20205419_4*i*2"/>
  <p:tag name="KSO_WM_UNIT_TYPE" val="i"/>
  <p:tag name="KSO_WM_UNIT_INDEX" val="2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b_l"/>
  <p:tag name="KSO_WM_SLIDE_LAYOUT_CNT" val="1_1_1"/>
  <p:tag name="KSO_WM_TEMPLATE_MASTER_TYPE" val="1"/>
  <p:tag name="KSO_WM_TEMPLATE_COLOR_TYPE" val="1"/>
  <p:tag name="KSO_WM_TEMPLATE_CATEGORY" val="custom"/>
  <p:tag name="KSO_WM_TEMPLATE_INDEX" val="20205419"/>
  <p:tag name="KSO_WM_SLIDE_ID" val="custom20205419_4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1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5419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5419_14*i*1"/>
  <p:tag name="KSO_WM_UNIT_LAYERLEVEL" val="1"/>
  <p:tag name="KSO_WM_TAG_VERSION" val="1.0"/>
  <p:tag name="KSO_WM_BEAUTIFY_FLAG" val="#wm#"/>
  <p:tag name="KSO_WM_UNIT_USESOURCEFORMAT_APPLY" val="1"/>
</p:tagLst>
</file>

<file path=ppt/tags/tag218.xml><?xml version="1.0" encoding="utf-8"?>
<p:tagLst xmlns:p="http://schemas.openxmlformats.org/presentationml/2006/main">
  <p:tag name="KSO_WM_SLIDE_BACKGROUND_TYPE" val="frame"/>
  <p:tag name="KSO_WM_UNIT_SUBTYPE" val="h"/>
  <p:tag name="KSO_WM_TEMPLATE_CATEGORY" val="custom"/>
  <p:tag name="KSO_WM_TEMPLATE_INDEX" val="20205419"/>
  <p:tag name="KSO_WM_UNIT_ID" val="custom20205419_14*i*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BK_DARK_LIGHT" val="2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ISCONTENTSTITLE" val="0"/>
  <p:tag name="KSO_WM_UNIT_PRESET_TEXT" val="单击此处添加小标题"/>
  <p:tag name="KSO_WM_UNIT_NOCLEAR" val="0"/>
  <p:tag name="KSO_WM_UNIT_VALUE" val="12"/>
  <p:tag name="KSO_WM_DIAGRAM_GROUP_CODE" val="l1-2"/>
  <p:tag name="KSO_WM_UNIT_TYPE" val="l_h_a"/>
  <p:tag name="KSO_WM_UNIT_INDEX" val="1_1_1"/>
  <p:tag name="KSO_WM_UNIT_BLOCK" val="0"/>
  <p:tag name="KSO_WM_UNIT_IS_LAYOUT_DIAGRAM" val="1"/>
  <p:tag name="KSO_WM_TEMPLATE_CATEGORY" val="custom"/>
  <p:tag name="KSO_WM_TEMPLATE_INDEX" val="20205419"/>
  <p:tag name="KSO_WM_UNIT_ID" val="custom20205419_14*l_h_a*1_1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1_1"/>
  <p:tag name="KSO_WM_UNIT_BLOCK" val="0"/>
  <p:tag name="KSO_WM_UNIT_IS_LAYOUT_DIAGRAM" val="1"/>
  <p:tag name="KSO_WM_TEMPLATE_CATEGORY" val="custom"/>
  <p:tag name="KSO_WM_TEMPLATE_INDEX" val="20205419"/>
  <p:tag name="KSO_WM_UNIT_ID" val="custom20205419_14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ISCONTENTSTITLE" val="0"/>
  <p:tag name="KSO_WM_UNIT_PRESET_TEXT" val="单击此处添加小标题"/>
  <p:tag name="KSO_WM_UNIT_NOCLEAR" val="0"/>
  <p:tag name="KSO_WM_UNIT_VALUE" val="12"/>
  <p:tag name="KSO_WM_DIAGRAM_GROUP_CODE" val="l1-2"/>
  <p:tag name="KSO_WM_UNIT_TYPE" val="l_h_a"/>
  <p:tag name="KSO_WM_UNIT_INDEX" val="1_3_1"/>
  <p:tag name="KSO_WM_UNIT_BLOCK" val="0"/>
  <p:tag name="KSO_WM_UNIT_IS_LAYOUT_DIAGRAM" val="1"/>
  <p:tag name="KSO_WM_TEMPLATE_CATEGORY" val="custom"/>
  <p:tag name="KSO_WM_TEMPLATE_INDEX" val="20205419"/>
  <p:tag name="KSO_WM_UNIT_ID" val="custom20205419_14*l_h_a*1_3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3_1"/>
  <p:tag name="KSO_WM_UNIT_BLOCK" val="0"/>
  <p:tag name="KSO_WM_UNIT_IS_LAYOUT_DIAGRAM" val="1"/>
  <p:tag name="KSO_WM_TEMPLATE_CATEGORY" val="custom"/>
  <p:tag name="KSO_WM_TEMPLATE_INDEX" val="20205419"/>
  <p:tag name="KSO_WM_UNIT_ID" val="custom20205419_14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ISCONTENTSTITLE" val="0"/>
  <p:tag name="KSO_WM_UNIT_PRESET_TEXT" val="单击此处添加小标题"/>
  <p:tag name="KSO_WM_UNIT_NOCLEAR" val="0"/>
  <p:tag name="KSO_WM_UNIT_VALUE" val="12"/>
  <p:tag name="KSO_WM_DIAGRAM_GROUP_CODE" val="l1-2"/>
  <p:tag name="KSO_WM_UNIT_TYPE" val="l_h_a"/>
  <p:tag name="KSO_WM_UNIT_INDEX" val="1_4_1"/>
  <p:tag name="KSO_WM_UNIT_BLOCK" val="0"/>
  <p:tag name="KSO_WM_UNIT_IS_LAYOUT_DIAGRAM" val="1"/>
  <p:tag name="KSO_WM_TEMPLATE_CATEGORY" val="custom"/>
  <p:tag name="KSO_WM_TEMPLATE_INDEX" val="20205419"/>
  <p:tag name="KSO_WM_UNIT_ID" val="custom20205419_14*l_h_a*1_4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4_1"/>
  <p:tag name="KSO_WM_UNIT_BLOCK" val="0"/>
  <p:tag name="KSO_WM_UNIT_IS_LAYOUT_DIAGRAM" val="1"/>
  <p:tag name="KSO_WM_TEMPLATE_CATEGORY" val="custom"/>
  <p:tag name="KSO_WM_TEMPLATE_INDEX" val="20205419"/>
  <p:tag name="KSO_WM_UNIT_ID" val="custom20205419_14*l_h_i*1_4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ISCONTENTSTITLE" val="0"/>
  <p:tag name="KSO_WM_UNIT_PRESET_TEXT" val="单击此处添加小标题"/>
  <p:tag name="KSO_WM_UNIT_NOCLEAR" val="0"/>
  <p:tag name="KSO_WM_UNIT_VALUE" val="12"/>
  <p:tag name="KSO_WM_DIAGRAM_GROUP_CODE" val="l1-2"/>
  <p:tag name="KSO_WM_UNIT_TYPE" val="l_h_a"/>
  <p:tag name="KSO_WM_UNIT_INDEX" val="1_2_1"/>
  <p:tag name="KSO_WM_UNIT_BLOCK" val="0"/>
  <p:tag name="KSO_WM_UNIT_IS_LAYOUT_DIAGRAM" val="1"/>
  <p:tag name="KSO_WM_TEMPLATE_CATEGORY" val="custom"/>
  <p:tag name="KSO_WM_TEMPLATE_INDEX" val="20205419"/>
  <p:tag name="KSO_WM_UNIT_ID" val="custom20205419_14*l_h_a*1_2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2_1"/>
  <p:tag name="KSO_WM_UNIT_BLOCK" val="0"/>
  <p:tag name="KSO_WM_UNIT_IS_LAYOUT_DIAGRAM" val="1"/>
  <p:tag name="KSO_WM_TEMPLATE_CATEGORY" val="custom"/>
  <p:tag name="KSO_WM_TEMPLATE_INDEX" val="20205419"/>
  <p:tag name="KSO_WM_UNIT_ID" val="custom20205419_14*l_h_i*1_2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ISCONTENTSTITLE" val="0"/>
  <p:tag name="KSO_WM_UNIT_PRESET_TEXT" val="单击此处添加小标题"/>
  <p:tag name="KSO_WM_UNIT_NOCLEAR" val="0"/>
  <p:tag name="KSO_WM_UNIT_VALUE" val="12"/>
  <p:tag name="KSO_WM_DIAGRAM_GROUP_CODE" val="l1-2"/>
  <p:tag name="KSO_WM_UNIT_TYPE" val="l_h_a"/>
  <p:tag name="KSO_WM_UNIT_INDEX" val="1_5_1"/>
  <p:tag name="KSO_WM_UNIT_BLOCK" val="0"/>
  <p:tag name="KSO_WM_UNIT_IS_LAYOUT_DIAGRAM" val="1"/>
  <p:tag name="KSO_WM_TEMPLATE_CATEGORY" val="custom"/>
  <p:tag name="KSO_WM_TEMPLATE_INDEX" val="20205419"/>
  <p:tag name="KSO_WM_UNIT_ID" val="custom20205419_14*l_h_a*1_5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5_1"/>
  <p:tag name="KSO_WM_UNIT_BLOCK" val="0"/>
  <p:tag name="KSO_WM_UNIT_IS_LAYOUT_DIAGRAM" val="1"/>
  <p:tag name="KSO_WM_TEMPLATE_CATEGORY" val="custom"/>
  <p:tag name="KSO_WM_TEMPLATE_INDEX" val="20205419"/>
  <p:tag name="KSO_WM_UNIT_ID" val="custom20205419_14*l_h_i*1_5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ISCONTENTSTITLE" val="0"/>
  <p:tag name="KSO_WM_UNIT_PRESET_TEXT" val="单击此处添加小标题"/>
  <p:tag name="KSO_WM_UNIT_NOCLEAR" val="0"/>
  <p:tag name="KSO_WM_UNIT_VALUE" val="12"/>
  <p:tag name="KSO_WM_DIAGRAM_GROUP_CODE" val="l1-2"/>
  <p:tag name="KSO_WM_UNIT_TYPE" val="l_h_a"/>
  <p:tag name="KSO_WM_UNIT_INDEX" val="1_6_1"/>
  <p:tag name="KSO_WM_UNIT_BLOCK" val="0"/>
  <p:tag name="KSO_WM_UNIT_IS_LAYOUT_DIAGRAM" val="1"/>
  <p:tag name="KSO_WM_TEMPLATE_CATEGORY" val="custom"/>
  <p:tag name="KSO_WM_TEMPLATE_INDEX" val="20205419"/>
  <p:tag name="KSO_WM_UNIT_ID" val="custom20205419_14*l_h_a*1_6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6_1"/>
  <p:tag name="KSO_WM_UNIT_BLOCK" val="0"/>
  <p:tag name="KSO_WM_UNIT_IS_LAYOUT_DIAGRAM" val="1"/>
  <p:tag name="KSO_WM_TEMPLATE_CATEGORY" val="custom"/>
  <p:tag name="KSO_WM_TEMPLATE_INDEX" val="20205419"/>
  <p:tag name="KSO_WM_UNIT_ID" val="custom20205419_14*l_h_i*1_6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DIAGRAM_GROUP_CODE" val="l1-2"/>
  <p:tag name="KSO_WM_UNIT_TYPE" val="l_z"/>
  <p:tag name="KSO_WM_UNIT_INDEX" val="1_1"/>
  <p:tag name="KSO_WM_UNIT_BLOCK" val="0"/>
  <p:tag name="KSO_WM_TEMPLATE_CATEGORY" val="custom"/>
  <p:tag name="KSO_WM_TEMPLATE_INDEX" val="20205419"/>
  <p:tag name="KSO_WM_UNIT_ID" val="custom20205419_14*l_z*1_1"/>
  <p:tag name="KSO_WM_UNIT_LINE_FORE_SCHEMECOLOR_INDEX" val="14"/>
  <p:tag name="KSO_WM_UNIT_LINE_FILL_TYPE" val="2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DIAGRAM_GROUP_CODE" val="l1-2"/>
  <p:tag name="KSO_WM_UNIT_TYPE" val="l_z"/>
  <p:tag name="KSO_WM_UNIT_INDEX" val="1_2"/>
  <p:tag name="KSO_WM_UNIT_BLOCK" val="0"/>
  <p:tag name="KSO_WM_TEMPLATE_CATEGORY" val="custom"/>
  <p:tag name="KSO_WM_TEMPLATE_INDEX" val="20205419"/>
  <p:tag name="KSO_WM_UNIT_ID" val="custom20205419_14*l_z*1_2"/>
  <p:tag name="KSO_WM_UNIT_LINE_FORE_SCHEMECOLOR_INDEX" val="14"/>
  <p:tag name="KSO_WM_UNIT_LINE_FILL_TYPE" val="2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DIAGRAM_GROUP_CODE" val="l1-2"/>
  <p:tag name="KSO_WM_UNIT_TYPE" val="l_z"/>
  <p:tag name="KSO_WM_UNIT_INDEX" val="1_3"/>
  <p:tag name="KSO_WM_UNIT_BLOCK" val="0"/>
  <p:tag name="KSO_WM_TEMPLATE_CATEGORY" val="custom"/>
  <p:tag name="KSO_WM_TEMPLATE_INDEX" val="20205419"/>
  <p:tag name="KSO_WM_UNIT_ID" val="custom20205419_14*l_z*1_3"/>
  <p:tag name="KSO_WM_UNIT_LINE_FORE_SCHEMECOLOR_INDEX" val="14"/>
  <p:tag name="KSO_WM_UNIT_LINE_FILL_TYPE" val="2"/>
  <p:tag name="KSO_WM_UNIT_USESOURCEFORMAT_APPLY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DIAGRAM_GROUP_CODE" val="l1-2"/>
  <p:tag name="KSO_WM_TEMPLATE_CATEGORY" val="custom"/>
  <p:tag name="KSO_WM_TEMPLATE_INDEX" val="20205419"/>
  <p:tag name="KSO_WM_UNIT_ID" val="custom20205419_14*a*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2_1"/>
  <p:tag name="KSO_WM_UNIT_BLOCK" val="0"/>
  <p:tag name="KSO_WM_UNIT_IS_LAYOUT_DIAGRAM" val="1"/>
  <p:tag name="KSO_WM_TEMPLATE_CATEGORY" val="custom"/>
  <p:tag name="KSO_WM_TEMPLATE_INDEX" val="20205419"/>
  <p:tag name="KSO_WM_UNIT_ID" val="custom20205419_14*l_h_i*1_2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5_1"/>
  <p:tag name="KSO_WM_UNIT_BLOCK" val="0"/>
  <p:tag name="KSO_WM_UNIT_IS_LAYOUT_DIAGRAM" val="1"/>
  <p:tag name="KSO_WM_TEMPLATE_CATEGORY" val="custom"/>
  <p:tag name="KSO_WM_TEMPLATE_INDEX" val="20205419"/>
  <p:tag name="KSO_WM_UNIT_ID" val="custom20205419_14*l_h_i*1_5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TEMPLATE_SUBCATEGORY" val="0"/>
  <p:tag name="KSO_WM_SLIDE_ITEM_CNT" val="6"/>
  <p:tag name="KSO_WM_SLIDE_INDEX" val="14"/>
  <p:tag name="KSO_WM_TAG_VERSION" val="1.0"/>
  <p:tag name="KSO_WM_BEAUTIFY_FLAG" val="#wm#"/>
  <p:tag name="KSO_WM_SLIDE_TYPE" val="text"/>
  <p:tag name="KSO_WM_SLIDE_SUBTYPE" val="diag"/>
  <p:tag name="KSO_WM_SLIDE_SIZE" val="863.542*358.826"/>
  <p:tag name="KSO_WM_SLIDE_POSITION" val="48.3083*133.269"/>
  <p:tag name="KSO_WM_DIAGRAM_GROUP_CODE" val="l1-2"/>
  <p:tag name="KSO_WM_SLIDE_DIAGTYPE" val="l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TEMPLATE_MASTER_TYPE" val="1"/>
  <p:tag name="KSO_WM_TEMPLATE_COLOR_TYPE" val="1"/>
  <p:tag name="KSO_WM_TEMPLATE_CATEGORY" val="custom"/>
  <p:tag name="KSO_WM_TEMPLATE_INDEX" val="20205419"/>
  <p:tag name="KSO_WM_SLIDE_ID" val="custom20205419_14"/>
</p:tagLst>
</file>

<file path=ppt/tags/tag238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5419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5419_14*i*1"/>
  <p:tag name="KSO_WM_UNIT_LAYERLEVEL" val="1"/>
  <p:tag name="KSO_WM_TAG_VERSION" val="1.0"/>
  <p:tag name="KSO_WM_BEAUTIFY_FLAG" val="#wm#"/>
  <p:tag name="KSO_WM_UNIT_USESOURCEFORMAT_APPLY" val="1"/>
</p:tagLst>
</file>

<file path=ppt/tags/tag239.xml><?xml version="1.0" encoding="utf-8"?>
<p:tagLst xmlns:p="http://schemas.openxmlformats.org/presentationml/2006/main">
  <p:tag name="KSO_WM_SLIDE_BACKGROUND_TYPE" val="frame"/>
  <p:tag name="KSO_WM_UNIT_SUBTYPE" val="h"/>
  <p:tag name="KSO_WM_TEMPLATE_CATEGORY" val="custom"/>
  <p:tag name="KSO_WM_TEMPLATE_INDEX" val="20205419"/>
  <p:tag name="KSO_WM_UNIT_ID" val="custom20205419_14*i*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BK_DARK_LIGHT" val="2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PRESET_TEXT" val="点击此处添加正文，为了演示发布的良好效果，请您尽可能提炼思想的精髓，然后简单的阐述您的观点。"/>
  <p:tag name="KSO_WM_UNIT_NOCLEAR" val="0"/>
  <p:tag name="KSO_WM_UNIT_VALUE" val="52"/>
  <p:tag name="KSO_WM_DIAGRAM_GROUP_CODE" val="l1-2"/>
  <p:tag name="KSO_WM_UNIT_TYPE" val="l_h_f"/>
  <p:tag name="KSO_WM_UNIT_INDEX" val="1_1_1"/>
  <p:tag name="KSO_WM_UNIT_BLOCK" val="0"/>
  <p:tag name="KSO_WM_UNIT_IS_LAYOUT_DIAGRAM" val="1"/>
  <p:tag name="KSO_WM_TEMPLATE_CATEGORY" val="custom"/>
  <p:tag name="KSO_WM_TEMPLATE_INDEX" val="20205419"/>
  <p:tag name="KSO_WM_UNIT_ID" val="custom20205419_14*l_h_f*1_1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ISCONTENTSTITLE" val="0"/>
  <p:tag name="KSO_WM_UNIT_PRESET_TEXT" val="单击此处添加小标题"/>
  <p:tag name="KSO_WM_UNIT_NOCLEAR" val="0"/>
  <p:tag name="KSO_WM_UNIT_VALUE" val="12"/>
  <p:tag name="KSO_WM_DIAGRAM_GROUP_CODE" val="l1-2"/>
  <p:tag name="KSO_WM_UNIT_TYPE" val="l_h_a"/>
  <p:tag name="KSO_WM_UNIT_INDEX" val="1_1_1"/>
  <p:tag name="KSO_WM_UNIT_BLOCK" val="0"/>
  <p:tag name="KSO_WM_UNIT_IS_LAYOUT_DIAGRAM" val="1"/>
  <p:tag name="KSO_WM_TEMPLATE_CATEGORY" val="custom"/>
  <p:tag name="KSO_WM_TEMPLATE_INDEX" val="20205419"/>
  <p:tag name="KSO_WM_UNIT_ID" val="custom20205419_14*l_h_a*1_1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1_1"/>
  <p:tag name="KSO_WM_UNIT_BLOCK" val="0"/>
  <p:tag name="KSO_WM_UNIT_IS_LAYOUT_DIAGRAM" val="1"/>
  <p:tag name="KSO_WM_TEMPLATE_CATEGORY" val="custom"/>
  <p:tag name="KSO_WM_TEMPLATE_INDEX" val="20205419"/>
  <p:tag name="KSO_WM_UNIT_ID" val="custom20205419_14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PRESET_TEXT" val="点击此处添加正文，为了演示发布的良好效果，请您尽可能提炼思想的精髓，然后简单的阐述您的观点。"/>
  <p:tag name="KSO_WM_UNIT_NOCLEAR" val="0"/>
  <p:tag name="KSO_WM_UNIT_VALUE" val="52"/>
  <p:tag name="KSO_WM_DIAGRAM_GROUP_CODE" val="l1-2"/>
  <p:tag name="KSO_WM_UNIT_TYPE" val="l_h_f"/>
  <p:tag name="KSO_WM_UNIT_INDEX" val="1_3_1"/>
  <p:tag name="KSO_WM_UNIT_BLOCK" val="0"/>
  <p:tag name="KSO_WM_UNIT_IS_LAYOUT_DIAGRAM" val="1"/>
  <p:tag name="KSO_WM_TEMPLATE_CATEGORY" val="custom"/>
  <p:tag name="KSO_WM_TEMPLATE_INDEX" val="20205419"/>
  <p:tag name="KSO_WM_UNIT_ID" val="custom20205419_14*l_h_f*1_3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3_1"/>
  <p:tag name="KSO_WM_UNIT_BLOCK" val="0"/>
  <p:tag name="KSO_WM_UNIT_IS_LAYOUT_DIAGRAM" val="1"/>
  <p:tag name="KSO_WM_TEMPLATE_CATEGORY" val="custom"/>
  <p:tag name="KSO_WM_TEMPLATE_INDEX" val="20205419"/>
  <p:tag name="KSO_WM_UNIT_ID" val="custom20205419_14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PRESET_TEXT" val="点击此处添加正文，为了演示发布的良好效果，请您尽可能提炼思想的精髓，然后简单的阐述您的观点。"/>
  <p:tag name="KSO_WM_UNIT_NOCLEAR" val="0"/>
  <p:tag name="KSO_WM_UNIT_VALUE" val="52"/>
  <p:tag name="KSO_WM_DIAGRAM_GROUP_CODE" val="l1-2"/>
  <p:tag name="KSO_WM_UNIT_TYPE" val="l_h_f"/>
  <p:tag name="KSO_WM_UNIT_INDEX" val="1_4_1"/>
  <p:tag name="KSO_WM_UNIT_BLOCK" val="0"/>
  <p:tag name="KSO_WM_UNIT_IS_LAYOUT_DIAGRAM" val="1"/>
  <p:tag name="KSO_WM_TEMPLATE_CATEGORY" val="custom"/>
  <p:tag name="KSO_WM_TEMPLATE_INDEX" val="20205419"/>
  <p:tag name="KSO_WM_UNIT_ID" val="custom20205419_14*l_h_f*1_4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4_1"/>
  <p:tag name="KSO_WM_UNIT_BLOCK" val="0"/>
  <p:tag name="KSO_WM_UNIT_IS_LAYOUT_DIAGRAM" val="1"/>
  <p:tag name="KSO_WM_TEMPLATE_CATEGORY" val="custom"/>
  <p:tag name="KSO_WM_TEMPLATE_INDEX" val="20205419"/>
  <p:tag name="KSO_WM_UNIT_ID" val="custom20205419_14*l_h_i*1_4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PRESET_TEXT" val="点击此处添加正文，为了演示发布的良好效果，请您尽可能提炼思想的精髓，然后简单的阐述您的观点。"/>
  <p:tag name="KSO_WM_UNIT_NOCLEAR" val="0"/>
  <p:tag name="KSO_WM_UNIT_VALUE" val="52"/>
  <p:tag name="KSO_WM_DIAGRAM_GROUP_CODE" val="l1-2"/>
  <p:tag name="KSO_WM_UNIT_TYPE" val="l_h_f"/>
  <p:tag name="KSO_WM_UNIT_INDEX" val="1_2_1"/>
  <p:tag name="KSO_WM_UNIT_BLOCK" val="0"/>
  <p:tag name="KSO_WM_UNIT_IS_LAYOUT_DIAGRAM" val="1"/>
  <p:tag name="KSO_WM_TEMPLATE_CATEGORY" val="custom"/>
  <p:tag name="KSO_WM_TEMPLATE_INDEX" val="20205419"/>
  <p:tag name="KSO_WM_UNIT_ID" val="custom20205419_14*l_h_f*1_2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2_1"/>
  <p:tag name="KSO_WM_UNIT_BLOCK" val="0"/>
  <p:tag name="KSO_WM_UNIT_IS_LAYOUT_DIAGRAM" val="1"/>
  <p:tag name="KSO_WM_TEMPLATE_CATEGORY" val="custom"/>
  <p:tag name="KSO_WM_TEMPLATE_INDEX" val="20205419"/>
  <p:tag name="KSO_WM_UNIT_ID" val="custom20205419_14*l_h_i*1_2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PRESET_TEXT" val="点击此处添加正文，为了演示发布的良好效果，请您尽可能提炼思想的精髓，然后简单的阐述您的观点。"/>
  <p:tag name="KSO_WM_UNIT_NOCLEAR" val="0"/>
  <p:tag name="KSO_WM_UNIT_VALUE" val="52"/>
  <p:tag name="KSO_WM_DIAGRAM_GROUP_CODE" val="l1-2"/>
  <p:tag name="KSO_WM_UNIT_TYPE" val="l_h_f"/>
  <p:tag name="KSO_WM_UNIT_INDEX" val="1_5_1"/>
  <p:tag name="KSO_WM_UNIT_BLOCK" val="0"/>
  <p:tag name="KSO_WM_UNIT_IS_LAYOUT_DIAGRAM" val="1"/>
  <p:tag name="KSO_WM_TEMPLATE_CATEGORY" val="custom"/>
  <p:tag name="KSO_WM_TEMPLATE_INDEX" val="20205419"/>
  <p:tag name="KSO_WM_UNIT_ID" val="custom20205419_14*l_h_f*1_5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5_1"/>
  <p:tag name="KSO_WM_UNIT_BLOCK" val="0"/>
  <p:tag name="KSO_WM_UNIT_IS_LAYOUT_DIAGRAM" val="1"/>
  <p:tag name="KSO_WM_TEMPLATE_CATEGORY" val="custom"/>
  <p:tag name="KSO_WM_TEMPLATE_INDEX" val="20205419"/>
  <p:tag name="KSO_WM_UNIT_ID" val="custom20205419_14*l_h_i*1_5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UNIT_PRESET_TEXT" val="点击此处添加正文，为了演示发布的良好效果，请您尽可能提炼思想的精髓，然后简单的阐述您的观点。"/>
  <p:tag name="KSO_WM_UNIT_NOCLEAR" val="0"/>
  <p:tag name="KSO_WM_UNIT_VALUE" val="52"/>
  <p:tag name="KSO_WM_DIAGRAM_GROUP_CODE" val="l1-2"/>
  <p:tag name="KSO_WM_UNIT_TYPE" val="l_h_f"/>
  <p:tag name="KSO_WM_UNIT_INDEX" val="1_6_1"/>
  <p:tag name="KSO_WM_UNIT_BLOCK" val="0"/>
  <p:tag name="KSO_WM_UNIT_IS_LAYOUT_DIAGRAM" val="1"/>
  <p:tag name="KSO_WM_TEMPLATE_CATEGORY" val="custom"/>
  <p:tag name="KSO_WM_TEMPLATE_INDEX" val="20205419"/>
  <p:tag name="KSO_WM_UNIT_ID" val="custom20205419_14*l_h_f*1_6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6_1"/>
  <p:tag name="KSO_WM_UNIT_BLOCK" val="0"/>
  <p:tag name="KSO_WM_UNIT_IS_LAYOUT_DIAGRAM" val="1"/>
  <p:tag name="KSO_WM_TEMPLATE_CATEGORY" val="custom"/>
  <p:tag name="KSO_WM_TEMPLATE_INDEX" val="20205419"/>
  <p:tag name="KSO_WM_UNIT_ID" val="custom20205419_14*l_h_i*1_6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DIAGRAM_GROUP_CODE" val="l1-2"/>
  <p:tag name="KSO_WM_UNIT_TYPE" val="l_z"/>
  <p:tag name="KSO_WM_UNIT_INDEX" val="1_1"/>
  <p:tag name="KSO_WM_UNIT_BLOCK" val="0"/>
  <p:tag name="KSO_WM_TEMPLATE_CATEGORY" val="custom"/>
  <p:tag name="KSO_WM_TEMPLATE_INDEX" val="20205419"/>
  <p:tag name="KSO_WM_UNIT_ID" val="custom20205419_14*l_z*1_1"/>
  <p:tag name="KSO_WM_UNIT_LINE_FORE_SCHEMECOLOR_INDEX" val="14"/>
  <p:tag name="KSO_WM_UNIT_LINE_FILL_TYPE" val="2"/>
  <p:tag name="KSO_WM_UNIT_USESOURCEFORMAT_APPLY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DIAGRAM_GROUP_CODE" val="l1-2"/>
  <p:tag name="KSO_WM_UNIT_TYPE" val="l_z"/>
  <p:tag name="KSO_WM_UNIT_INDEX" val="1_2"/>
  <p:tag name="KSO_WM_UNIT_BLOCK" val="0"/>
  <p:tag name="KSO_WM_TEMPLATE_CATEGORY" val="custom"/>
  <p:tag name="KSO_WM_TEMPLATE_INDEX" val="20205419"/>
  <p:tag name="KSO_WM_UNIT_ID" val="custom20205419_14*l_z*1_2"/>
  <p:tag name="KSO_WM_UNIT_LINE_FORE_SCHEMECOLOR_INDEX" val="14"/>
  <p:tag name="KSO_WM_UNIT_LINE_FILL_TYPE" val="2"/>
  <p:tag name="KSO_WM_UNIT_USESOURCEFORMAT_APPLY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DIAGRAM_GROUP_CODE" val="l1-2"/>
  <p:tag name="KSO_WM_UNIT_TYPE" val="l_z"/>
  <p:tag name="KSO_WM_UNIT_INDEX" val="1_3"/>
  <p:tag name="KSO_WM_UNIT_BLOCK" val="0"/>
  <p:tag name="KSO_WM_TEMPLATE_CATEGORY" val="custom"/>
  <p:tag name="KSO_WM_TEMPLATE_INDEX" val="20205419"/>
  <p:tag name="KSO_WM_UNIT_ID" val="custom20205419_14*l_z*1_3"/>
  <p:tag name="KSO_WM_UNIT_LINE_FORE_SCHEMECOLOR_INDEX" val="14"/>
  <p:tag name="KSO_WM_UNIT_LINE_FILL_TYPE" val="2"/>
  <p:tag name="KSO_WM_UNIT_USESOURCEFORMAT_APPLY" val="1"/>
</p:tagLst>
</file>

<file path=ppt/tags/tag256.xml><?xml version="1.0" encoding="utf-8"?>
<p:tagLst xmlns:p="http://schemas.openxmlformats.org/presentationml/2006/main">
  <p:tag name="KSO_WM_TEMPLATE_SUBCATEGORY" val="0"/>
  <p:tag name="KSO_WM_SLIDE_ITEM_CNT" val="6"/>
  <p:tag name="KSO_WM_SLIDE_INDEX" val="14"/>
  <p:tag name="KSO_WM_TAG_VERSION" val="1.0"/>
  <p:tag name="KSO_WM_BEAUTIFY_FLAG" val="#wm#"/>
  <p:tag name="KSO_WM_SLIDE_TYPE" val="text"/>
  <p:tag name="KSO_WM_SLIDE_SUBTYPE" val="diag"/>
  <p:tag name="KSO_WM_SLIDE_SIZE" val="863.542*358.826"/>
  <p:tag name="KSO_WM_SLIDE_POSITION" val="48.3083*133.269"/>
  <p:tag name="KSO_WM_DIAGRAM_GROUP_CODE" val="l1-2"/>
  <p:tag name="KSO_WM_SLIDE_DIAGTYPE" val="l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TEMPLATE_MASTER_TYPE" val="1"/>
  <p:tag name="KSO_WM_TEMPLATE_COLOR_TYPE" val="1"/>
  <p:tag name="KSO_WM_TEMPLATE_CATEGORY" val="custom"/>
  <p:tag name="KSO_WM_TEMPLATE_INDEX" val="20205419"/>
  <p:tag name="KSO_WM_SLIDE_ID" val="custom20205419_14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419"/>
</p:tagLst>
</file>

<file path=ppt/tags/tag272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5419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5419_17*i*1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5419"/>
  <p:tag name="KSO_WM_UNIT_ID" val="custom20205419_17*i*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一切新功能新服务，都要尊重用户，以用户为中心，把产品体验做到极致！"/>
  <p:tag name="KSO_WM_UNIT_NOCLEAR" val="0"/>
  <p:tag name="KSO_WM_UNIT_TYPE" val="f"/>
  <p:tag name="KSO_WM_UNIT_INDEX" val="1"/>
  <p:tag name="KSO_WM_UNIT_BLOCK" val="0"/>
  <p:tag name="KSO_WM_TEMPLATE_CATEGORY" val="custom"/>
  <p:tag name="KSO_WM_TEMPLATE_INDEX" val="20205419"/>
  <p:tag name="KSO_WM_UNIT_ID" val="custom20205419_17*f*1"/>
  <p:tag name="KSO_WM_UNIT_TEXT_SUBTYPE" val="a"/>
  <p:tag name="KSO_WM_UNIT_SUBTYPE" val="a"/>
</p:tagLst>
</file>

<file path=ppt/tags/tag275.xml><?xml version="1.0" encoding="utf-8"?>
<p:tagLst xmlns:p="http://schemas.openxmlformats.org/presentationml/2006/main">
  <p:tag name="KSO_WM_TEMPLATE_SUBCATEGORY" val="0"/>
  <p:tag name="KSO_WM_SLIDE_ITEM_CNT" val="0"/>
  <p:tag name="KSO_WM_SLIDE_INDEX" val="17"/>
  <p:tag name="KSO_WM_TAG_VERSION" val="1.0"/>
  <p:tag name="KSO_WM_BEAUTIFY_FLAG" val="#wm#"/>
  <p:tag name="KSO_WM_SLIDE_TYPE" val="text"/>
  <p:tag name="KSO_WM_SLIDE_SUBTYPE" val="pureTxt"/>
  <p:tag name="KSO_WM_SLIDE_SIZE" val="960*540"/>
  <p:tag name="KSO_WM_SLIDE_POSITION" val="0*0"/>
  <p:tag name="KSO_WM_SLIDE_LAYOUT" val="f_g_i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5419"/>
  <p:tag name="KSO_WM_SLIDE_ID" val="custom20205419_17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BK_DARK_LIGHT" val="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9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9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9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18、19、20、24、27、28、29"/>
</p:tagLst>
</file>

<file path=ppt/tags/tag9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560">
      <a:dk1>
        <a:sysClr val="windowText" lastClr="000000"/>
      </a:dk1>
      <a:lt1>
        <a:sysClr val="window" lastClr="FFFFFF"/>
      </a:lt1>
      <a:dk2>
        <a:srgbClr val="EEF3F6"/>
      </a:dk2>
      <a:lt2>
        <a:srgbClr val="FFFFFF"/>
      </a:lt2>
      <a:accent1>
        <a:srgbClr val="5889A8"/>
      </a:accent1>
      <a:accent2>
        <a:srgbClr val="687FA2"/>
      </a:accent2>
      <a:accent3>
        <a:srgbClr val="78759C"/>
      </a:accent3>
      <a:accent4>
        <a:srgbClr val="886C95"/>
      </a:accent4>
      <a:accent5>
        <a:srgbClr val="98628F"/>
      </a:accent5>
      <a:accent6>
        <a:srgbClr val="A85889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60">
      <a:dk1>
        <a:sysClr val="windowText" lastClr="000000"/>
      </a:dk1>
      <a:lt1>
        <a:sysClr val="window" lastClr="FFFFFF"/>
      </a:lt1>
      <a:dk2>
        <a:srgbClr val="EEF3F6"/>
      </a:dk2>
      <a:lt2>
        <a:srgbClr val="FFFFFF"/>
      </a:lt2>
      <a:accent1>
        <a:srgbClr val="5889A8"/>
      </a:accent1>
      <a:accent2>
        <a:srgbClr val="687FA2"/>
      </a:accent2>
      <a:accent3>
        <a:srgbClr val="78759C"/>
      </a:accent3>
      <a:accent4>
        <a:srgbClr val="886C95"/>
      </a:accent4>
      <a:accent5>
        <a:srgbClr val="98628F"/>
      </a:accent5>
      <a:accent6>
        <a:srgbClr val="A85889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3153</Words>
  <Application>WPS 演示</Application>
  <PresentationFormat>宽屏</PresentationFormat>
  <Paragraphs>221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Wingdings</vt:lpstr>
      <vt:lpstr>Arial Unicode MS</vt:lpstr>
      <vt:lpstr>黑体</vt:lpstr>
      <vt:lpstr>仿宋_GB2312</vt:lpstr>
      <vt:lpstr>仿宋</vt:lpstr>
      <vt:lpstr>华康标题宋W9(P)</vt:lpstr>
      <vt:lpstr>隶书</vt:lpstr>
      <vt:lpstr>等线</vt:lpstr>
      <vt:lpstr>汉仪旗黑-85S</vt:lpstr>
      <vt:lpstr>华康标题宋W9(P)</vt:lpstr>
      <vt:lpstr>隶书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Lynn</cp:lastModifiedBy>
  <cp:revision>163</cp:revision>
  <dcterms:created xsi:type="dcterms:W3CDTF">2019-06-19T02:08:00Z</dcterms:created>
  <dcterms:modified xsi:type="dcterms:W3CDTF">2021-09-06T03:17:16Z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5530FCD201E64DC4A04E60F1BC57BFA3</vt:lpwstr>
  </property>
</Properties>
</file>